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89548-CF06-4AE8-9D0E-7518E51D27B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2E360-D660-407C-922D-5C9B28E5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4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BE48B9-8629-4F97-92FD-52A36B4C0548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C8B89-1A8F-4368-A1F1-6ED1EBDA6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Law of Reflection = angle of </a:t>
            </a:r>
            <a:r>
              <a:rPr lang="en-US" dirty="0" smtClean="0"/>
              <a:t>____________ </a:t>
            </a:r>
            <a:r>
              <a:rPr lang="en-US" dirty="0" smtClean="0"/>
              <a:t>is equal to the angle of </a:t>
            </a:r>
            <a:r>
              <a:rPr lang="en-US" dirty="0" smtClean="0"/>
              <a:t>_______________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l-GR" dirty="0" smtClean="0"/>
              <a:t>Θ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l-GR" dirty="0" smtClean="0"/>
              <a:t>Θ</a:t>
            </a:r>
            <a:r>
              <a:rPr lang="en-US" baseline="-25000" dirty="0" smtClean="0"/>
              <a:t>r </a:t>
            </a:r>
            <a:endParaRPr lang="en-US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Diffuse </a:t>
            </a:r>
            <a:r>
              <a:rPr lang="en-US" dirty="0" err="1" smtClean="0"/>
              <a:t>vs</a:t>
            </a:r>
            <a:r>
              <a:rPr lang="en-US" dirty="0" smtClean="0"/>
              <a:t> Regular Reflections</a:t>
            </a:r>
            <a:endParaRPr lang="en-US" dirty="0"/>
          </a:p>
        </p:txBody>
      </p:sp>
      <p:pic>
        <p:nvPicPr>
          <p:cNvPr id="1028" name="Picture 4" descr="http://www.rebeccapaton.net/rainbows/rflct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443399" cy="304800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RxOq8_Wes6AaDdRvDDHRlzvW7vEDI51zQ4qwf3IqGhfn420IkZ4D1eWUQ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19600"/>
            <a:ext cx="2590800" cy="2055925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ANd9GcT39SpWZHwH6MMMAECMdVPFFqu4JLmZjA4y9EvanBp-yr2Scvl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724400"/>
            <a:ext cx="3143250" cy="1457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Characteristics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L</a:t>
            </a:r>
          </a:p>
          <a:p>
            <a:r>
              <a:rPr lang="en-US" sz="6600" dirty="0" smtClean="0">
                <a:solidFill>
                  <a:srgbClr val="0070C0"/>
                </a:solidFill>
              </a:rPr>
              <a:t>O</a:t>
            </a:r>
          </a:p>
          <a:p>
            <a:r>
              <a:rPr lang="en-US" sz="6600" dirty="0" smtClean="0">
                <a:solidFill>
                  <a:srgbClr val="0070C0"/>
                </a:solidFill>
              </a:rPr>
              <a:t>S</a:t>
            </a:r>
            <a:endParaRPr lang="en-US" sz="6600" dirty="0"/>
          </a:p>
          <a:p>
            <a:r>
              <a:rPr lang="en-US" sz="6600" dirty="0" smtClean="0">
                <a:solidFill>
                  <a:srgbClr val="0070C0"/>
                </a:solidFill>
              </a:rPr>
              <a:t>T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143000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Relative location of an image: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495800"/>
            <a:ext cx="2753590" cy="128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267200"/>
            <a:ext cx="2209800" cy="23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3400" y="23622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 </a:t>
            </a:r>
            <a:r>
              <a:rPr lang="en-US" sz="2800" dirty="0" smtClean="0"/>
              <a:t>_____ </a:t>
            </a:r>
            <a:r>
              <a:rPr lang="en-US" sz="2800" dirty="0" smtClean="0"/>
              <a:t>(flat) mirror:</a:t>
            </a:r>
          </a:p>
          <a:p>
            <a:r>
              <a:rPr lang="en-US" sz="2800" dirty="0" smtClean="0"/>
              <a:t>The image is always the </a:t>
            </a:r>
            <a:r>
              <a:rPr lang="en-US" sz="2800" dirty="0" smtClean="0"/>
              <a:t>______ </a:t>
            </a:r>
            <a:r>
              <a:rPr lang="en-US" sz="2800" dirty="0" smtClean="0"/>
              <a:t>distance from the mirror as the object.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3622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 </a:t>
            </a:r>
            <a:r>
              <a:rPr lang="en-US" sz="2800" dirty="0" smtClean="0"/>
              <a:t>__________ </a:t>
            </a:r>
            <a:r>
              <a:rPr lang="en-US" sz="2800" dirty="0" smtClean="0"/>
              <a:t>mirror:</a:t>
            </a:r>
          </a:p>
          <a:p>
            <a:r>
              <a:rPr lang="en-US" sz="2800" dirty="0" smtClean="0"/>
              <a:t>The mirror equation is used because the image location depends on the curvature of the mirror.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5867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‘f’ = </a:t>
            </a:r>
          </a:p>
          <a:p>
            <a:r>
              <a:rPr lang="en-US" dirty="0" smtClean="0"/>
              <a:t>‘d</a:t>
            </a:r>
            <a:r>
              <a:rPr lang="en-US" baseline="-25000" dirty="0" smtClean="0"/>
              <a:t>o</a:t>
            </a:r>
            <a:r>
              <a:rPr lang="en-US" dirty="0" smtClean="0"/>
              <a:t>’ = </a:t>
            </a:r>
          </a:p>
          <a:p>
            <a:r>
              <a:rPr lang="en-US" dirty="0" smtClean="0"/>
              <a:t>‘d</a:t>
            </a:r>
            <a:r>
              <a:rPr lang="en-US" baseline="-25000" dirty="0" smtClean="0"/>
              <a:t>i</a:t>
            </a:r>
            <a:r>
              <a:rPr lang="en-US" dirty="0" smtClean="0"/>
              <a:t>’ =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6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				</a:t>
            </a:r>
            <a:endParaRPr lang="en-US" sz="2800" dirty="0"/>
          </a:p>
        </p:txBody>
      </p:sp>
      <p:pic>
        <p:nvPicPr>
          <p:cNvPr id="16386" name="Picture 2" descr="http://t1.gstatic.com/images?q=tbn:ANd9GcRLL6fgiIENABkd5lmX2woBH-xRmubdjWM1Vdh6f9KLf7NQH4oPhp_tQY9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447800"/>
            <a:ext cx="2057400" cy="1700214"/>
          </a:xfrm>
          <a:prstGeom prst="rect">
            <a:avLst/>
          </a:prstGeom>
          <a:noFill/>
        </p:spPr>
      </p:pic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jAHcDASIAAhEBAxEB/8QAGwAAAgMBAQEAAAAAAAAAAAAAAwQAAgUBBgf/xAA2EAACAgEDAgQEBQIFBQAAAAABAgADEQQSIQUxBhNBUSJxgZEUMmGhwYKxI0JS0fAHFUNyov/EABkBAAMBAQEAAAAAAAAAAAAAAAECAwAEBf/EACARAQEAAgMAAgMBAAAAAAAAAAEAAhEDITEEEiIyQVH/2gAMAwEAAhEDEQA/AKV0CN1VccSY2jBhanE68s3VyGMJ68SmMCNOQRAMvPE2OTHIKqfmE0KbFA7CZpyplksPvHe5N6tV7cjAg85MXRiYZT7yaTbipUTBXrtEZS0KvpE9TaHOBF/s8AuVg3tJnbBmB2n9ZUp5RUGTGayFiqZEISTM9wmXYMJIFVYyRNFQW5qUKmLBiI7qGFrZEXNJPMWEPzTLq2ZYUcdpZaue0YSVGEwz6TqVN7RpKfUiGCBRD9oal60I7wuJWywL2lPOzAsSIScQJGTzLhgR3g7G54ib3PWIGJwKpEC+/HeVV2BwY8k0tee0v5JHpO6U57x3dXjtFWbUGqrjtJOm9azx2kg0tvsWVS+Dgx2sh+MRSmsuckRoqKgDHyCQY5TjtC6fTb+cQenbzcTRQCpYianHcGzTbV4mdeSpxNU3BsiIamvccqJiySBUsZGrIGYytWO84TWzioOnmHsm8bm+Q7n6TLAs6y01nEPpv8TBg9TWN5BGCDggxvRqEUQ66jXariL+Sd0ZsuGcHidpBc5m0kFotZVOJQFzxmNOQExFTYF5gGKaIFytu7yQd2pBPGJJY8pM3QVUZGILUuW4ElKsFhDtHeTPZmJ0/KgGPXWlhiK0OnAGBGCA3rFyZ8fIQMYoXzSFAJJ4AA5MHs9op1/qDdH6OTQ2Nbq81acj/wAa9nf98D6+0nnmYm6nHxuWQWD4q8QinUtoOlurOhxqdQOQhHdE9yPVvoOeR8717NqHsawb2diST8RI/kzSuXDiisck8n2EB0pFv6z0+gjIt1VCf0tYAfuJPFcu2q444usfL6V4c6T1PVaSzSFX1NmiTD3PZuJsB+JAT3AJIHy474lkZl4IKnsQRggy9fUxb/078TavTXAG3qOKjWeRW9tft6Hc5+pmT4d6o3VNPYdQ2dVS+yxvWwY4c/r3B/Vc/wCaXRwXFoIJstVULtzNPTKqJ6dopWVxOvcR2m+yy61X1J9opYnwmdew+pitupx2MwRWXtqO4ySG3dyTJKbaTbi1qKycxG/cDxnEKtljMFAjX4f4NxEx1ZsxLGU8xhNYV7mceoFzB2aY4yBCg2NloU6o2ABcFjwBPGeLerG7qGuvV86fTNXpKQVyAq/mb+olvbkCega06Oprc4ZBlD6Bv8v74nh9NU+o0/nKzKrD4ldc7s5Zt33AnJ8jH+F1/HyO1kr9SUTzV7s5XOPbuPvx/TCeE8r4s6OdVUwqFwtA/wBe0Flx9ViGtKny61rT4Cw4yMEHPv7lu83fDqtqdbpVKkCilWbB9c4+nY/YyTk4m7oMDPL631Dxdbpm8BapdLVTXU11R21LgcMox9AF+mJ8s6Xrx0zquj3MBXqM12f1EY/+iJ9E67+N13gDWUV0kX6craB5eA9aOpJ3DhjgN7HjtPllfTaeoLqb7+orphQBtTBNluWxhfY8jnnHeHhzcsO/Yc3GY5v+X03lROKwJ5ndPYup0yX1klbFDLuGDg+/6xPUWGtp1Ymy4suupnUFdvBmXYdzTr6gt3MGDzHOpGMiSSytxJHlvSnSBPixBXWHbtEba5dpHrELGGZPGbKEi5tGe0depPKEzzZtbIl31RKYhWBqzOvcaFwPVgP5/ieb6dpk1Gg09oDvSoasooIXcDgk4+R+xnoetE3dOtC9wyNkfowz+2Z5bw5rLbej6vS1vsto1Abj/Sxz++HBkeTtqnWNn9et/B6vS1aR1pK0nzK0QDbySM8c55+w7T03gPTW66vIXdYQoJAA+EDP9yx+s8n4qz+LrvIALFlyPmSP2Jm34Ptvv6XdXpGu81XGVp/Ng5A+n+05+Y3hq7Pi5ayEvrnhrSas9G19eues6Zy61qB8QG3DZnxuigPoOpakpXZ+FprXdWMYPmfmPz3EcegHtPo+u0Wpp8IDU3B86LRWoTvP53IAJHqRkfafImeweZWtjhLCC67uGI7ZHrE4Osdk/wAh/Lu+j+FCbfDWiOPy17e/scSmtU7u0L4K+Hw/WGOf8R8Z/wDaF6goB7TuwdF5+ftkFTmWrQkjiHVQe8shCmPvcldaCQJIzXYCO8kbcItl595VXJHeCY5lGfaIMSDWtfEF5mfWAewsZXeVjJYY1mShAPJHBIniKbz0vxBcuoBSnWFkcY4Vi2V+gJx8iZ7DzSZl+JOkDquhZ6VBvqGWA7sg9fmo5/Vc+05uT/a/H31ZfVdKuqGx88NyM9sR/wAL3/8AZ9at1iOtTYVgByF9D/z0mT0bUX36dqtSjfiKfgLE/mxjB/U8jn17z06dNbOOSRxmRz0mmpguD1ej8c+KdFqfDydL6TaLfPYG+wAgKqkHbz6kgfQT5pVpTa/wLuP6mbvUOntUUJ/IeDzC6LRBUDHhn++PUxcADRNllv8AJtroQOm6Vp624bbuI9skn+YTWOGgg21cDgD0i17kzs+url3dU5MlgIMDS/xQ7dpsfbPlK2PvJLUqJJTckzT8S8yWoMQe7YOIC68xwl3csABgXlDaWPMhfIxEydTY1quTDgsjhlJVgcgg4IgKu+Ze2zEmgzjqqNHQuoN4qGx+XCD8p55A9BzyB7DAm/pKq7wHXaw9x6zBpvPocTS6TqUTXIjkKlp2s2OzHgE/XA+U58+J9K5mPto9R6fU+ls3YGFzk8YmHVhEyxDMRjt2mtr+rUPpLa2bDbSCPbiYuD7w8AG2TkpZdjtAM4bvCGvIgHG0zo3ul5Wq/NxGmzjmL0940cEYE1qiOR2knQmJIdyxbonZ65jdpiOpfEf7agkIkCcDEmUDZMYop3ERF2xDUeleMzmoTjiMeVsUGBY7siLqclEyDiNVIxxjg++ZUVDvGaSFIBhgPcn1TS51ljliFuPmAe27kj75+0Z0/wAVSMeSRzO9TZTTS/qMpn9x/cwegtBoIH+VyP5/mQx6yStl+o17eIsV3GMXMDABsSo00rKm0QiPzKbsiDLYMMGcLjEkTLEjvJDqWZucZiGpYQttnczPvtJ4hba/ldD8XEf09m2Z2nBJzG2YKIC1oHUBhiCLZiS2cxitsw2IhfEp5nM7aOJF0zeULiwCFc5OffGO3f8A4cTR/tzVN5mit55Qq/74P95n6O4guo7cH+P9psr0+4s1Z25dGBGfp/fEydLo7POA31/mNZ5PwnGeeP0kcus62PeEc3e8iWbjCP063apD1ljkkbuw9/liEq6baGRfMq3MM4ycdwBzj1yPv6SmqPawjLKm70jVOguuLBAuQB3PuM/zDfgLkzwOEDcH0JwP5+xgGZLOsGySG6jp7KAxsKDDBeD64zjHykjyWa5ODzFDy3Mkk0SdoAwJLjzJJNK+Q17xqkySTWPYr9vpBDVX1Lsrs2pkjGBj0/2HMkkxNlcTX6oahHFxDKwAYAZ/5zB16m78a43D4Xcj4RwQDJJI8npW4/1a9Oqv4fzW3H1z+uZF12qBBFzZxn78/wBwJJJWhN06zUK/w2kcD0HoOIRtZqFA23OPkfmP5MkkUqtm6m+2xsO5Ycd/tJJJGovt/9k="/>
          <p:cNvSpPr>
            <a:spLocks noChangeAspect="1" noChangeArrowheads="1"/>
          </p:cNvSpPr>
          <p:nvPr/>
        </p:nvSpPr>
        <p:spPr bwMode="auto">
          <a:xfrm>
            <a:off x="63500" y="-639763"/>
            <a:ext cx="98107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BDAAkGBwgHBgkIBwgKCgkLDRYPDQwMDRsUFRAWIB0iIiAdHx8kKDQsJCYxJx8fLT0tMTU3Ojo6Iys/RD84QzQ5Ojf/2wBDAQoKCg0MDRoPDxo3JR8lNzc3Nzc3Nzc3Nzc3Nzc3Nzc3Nzc3Nzc3Nzc3Nzc3Nzc3Nzc3Nzc3Nzc3Nzc3Nzc3Nzf/wAARCACjAHcDASIAAhEBAxEB/8QAGwAAAgMBAQEAAAAAAAAAAAAAAwQAAgUBBgf/xAA2EAACAgEDAgQEBQIFBQAAAAABAgADEQQSIQUxBhNBUSJxgZEUMmGhwYKxI0JS0fAHFUNyov/EABkBAAMBAQEAAAAAAAAAAAAAAAECAwAEBf/EACARAQEAAgMAAgMBAAAAAAAAAAEAAhEDITEEEiIyQVH/2gAMAwEAAhEDEQA/AKV0CN1VccSY2jBhanE68s3VyGMJ68SmMCNOQRAMvPE2OTHIKqfmE0KbFA7CZpyplksPvHe5N6tV7cjAg85MXRiYZT7yaTbipUTBXrtEZS0KvpE9TaHOBF/s8AuVg3tJnbBmB2n9ZUp5RUGTGayFiqZEISTM9wmXYMJIFVYyRNFQW5qUKmLBiI7qGFrZEXNJPMWEPzTLq2ZYUcdpZaue0YSVGEwz6TqVN7RpKfUiGCBRD9oal60I7wuJWywL2lPOzAsSIScQJGTzLhgR3g7G54ib3PWIGJwKpEC+/HeVV2BwY8k0tee0v5JHpO6U57x3dXjtFWbUGqrjtJOm9azx2kg0tvsWVS+Dgx2sh+MRSmsuckRoqKgDHyCQY5TjtC6fTb+cQenbzcTRQCpYianHcGzTbV4mdeSpxNU3BsiIamvccqJiySBUsZGrIGYytWO84TWzioOnmHsm8bm+Q7n6TLAs6y01nEPpv8TBg9TWN5BGCDggxvRqEUQ66jXariL+Sd0ZsuGcHidpBc5m0kFotZVOJQFzxmNOQExFTYF5gGKaIFytu7yQd2pBPGJJY8pM3QVUZGILUuW4ElKsFhDtHeTPZmJ0/KgGPXWlhiK0OnAGBGCA3rFyZ8fIQMYoXzSFAJJ4AA5MHs9op1/qDdH6OTQ2Nbq81acj/wAa9nf98D6+0nnmYm6nHxuWQWD4q8QinUtoOlurOhxqdQOQhHdE9yPVvoOeR8717NqHsawb2diST8RI/kzSuXDiisck8n2EB0pFv6z0+gjIt1VCf0tYAfuJPFcu2q444usfL6V4c6T1PVaSzSFX1NmiTD3PZuJsB+JAT3AJIHy474lkZl4IKnsQRggy9fUxb/078TavTXAG3qOKjWeRW9tft6Hc5+pmT4d6o3VNPYdQ2dVS+yxvWwY4c/r3B/Vc/wCaXRwXFoIJstVULtzNPTKqJ6dopWVxOvcR2m+yy61X1J9opYnwmdew+pitupx2MwRWXtqO4ySG3dyTJKbaTbi1qKycxG/cDxnEKtljMFAjX4f4NxEx1ZsxLGU8xhNYV7mceoFzB2aY4yBCg2NloU6o2ABcFjwBPGeLerG7qGuvV86fTNXpKQVyAq/mb+olvbkCega06Oprc4ZBlD6Bv8v74nh9NU+o0/nKzKrD4ldc7s5Zt33AnJ8jH+F1/HyO1kr9SUTzV7s5XOPbuPvx/TCeE8r4s6OdVUwqFwtA/wBe0Flx9ViGtKny61rT4Cw4yMEHPv7lu83fDqtqdbpVKkCilWbB9c4+nY/YyTk4m7oMDPL631Dxdbpm8BapdLVTXU11R21LgcMox9AF+mJ8s6Xrx0zquj3MBXqM12f1EY/+iJ9E67+N13gDWUV0kX6craB5eA9aOpJ3DhjgN7HjtPllfTaeoLqb7+orphQBtTBNluWxhfY8jnnHeHhzcsO/Yc3GY5v+X03lROKwJ5ndPYup0yX1klbFDLuGDg+/6xPUWGtp1Ymy4suupnUFdvBmXYdzTr6gt3MGDzHOpGMiSSytxJHlvSnSBPixBXWHbtEba5dpHrELGGZPGbKEi5tGe0depPKEzzZtbIl31RKYhWBqzOvcaFwPVgP5/ieb6dpk1Gg09oDvSoasooIXcDgk4+R+xnoetE3dOtC9wyNkfowz+2Z5bw5rLbej6vS1vsto1Abj/Sxz++HBkeTtqnWNn9et/B6vS1aR1pK0nzK0QDbySM8c55+w7T03gPTW66vIXdYQoJAA+EDP9yx+s8n4qz+LrvIALFlyPmSP2Jm34Ptvv6XdXpGu81XGVp/Ng5A+n+05+Y3hq7Pi5ayEvrnhrSas9G19eues6Zy61qB8QG3DZnxuigPoOpakpXZ+FprXdWMYPmfmPz3EcegHtPo+u0Wpp8IDU3B86LRWoTvP53IAJHqRkfafImeweZWtjhLCC67uGI7ZHrE4Osdk/wAh/Lu+j+FCbfDWiOPy17e/scSmtU7u0L4K+Hw/WGOf8R8Z/wDaF6goB7TuwdF5+ftkFTmWrQkjiHVQe8shCmPvcldaCQJIzXYCO8kbcItl595VXJHeCY5lGfaIMSDWtfEF5mfWAewsZXeVjJYY1mShAPJHBIniKbz0vxBcuoBSnWFkcY4Vi2V+gJx8iZ7DzSZl+JOkDquhZ6VBvqGWA7sg9fmo5/Vc+05uT/a/H31ZfVdKuqGx88NyM9sR/wAL3/8AZ9at1iOtTYVgByF9D/z0mT0bUX36dqtSjfiKfgLE/mxjB/U8jn17z06dNbOOSRxmRz0mmpguD1ej8c+KdFqfDydL6TaLfPYG+wAgKqkHbz6kgfQT5pVpTa/wLuP6mbvUOntUUJ/IeDzC6LRBUDHhn++PUxcADRNllv8AJtroQOm6Vp624bbuI9skn+YTWOGgg21cDgD0i17kzs+url3dU5MlgIMDS/xQ7dpsfbPlK2PvJLUqJJTckzT8S8yWoMQe7YOIC68xwl3csABgXlDaWPMhfIxEydTY1quTDgsjhlJVgcgg4IgKu+Ze2zEmgzjqqNHQuoN4qGx+XCD8p55A9BzyB7DAm/pKq7wHXaw9x6zBpvPocTS6TqUTXIjkKlp2s2OzHgE/XA+U58+J9K5mPto9R6fU+ls3YGFzk8YmHVhEyxDMRjt2mtr+rUPpLa2bDbSCPbiYuD7w8AG2TkpZdjtAM4bvCGvIgHG0zo3ul5Wq/NxGmzjmL0940cEYE1qiOR2knQmJIdyxbonZ65jdpiOpfEf7agkIkCcDEmUDZMYop3ERF2xDUeleMzmoTjiMeVsUGBY7siLqclEyDiNVIxxjg++ZUVDvGaSFIBhgPcn1TS51ljliFuPmAe27kj75+0Z0/wAVSMeSRzO9TZTTS/qMpn9x/cwegtBoIH+VyP5/mQx6yStl+o17eIsV3GMXMDABsSo00rKm0QiPzKbsiDLYMMGcLjEkTLEjvJDqWZucZiGpYQttnczPvtJ4hba/ldD8XEf09m2Z2nBJzG2YKIC1oHUBhiCLZiS2cxitsw2IhfEp5nM7aOJF0zeULiwCFc5OffGO3f8A4cTR/tzVN5mit55Qq/74P95n6O4guo7cH+P9psr0+4s1Z25dGBGfp/fEydLo7POA31/mNZ5PwnGeeP0kcus62PeEc3e8iWbjCP063apD1ljkkbuw9/liEq6baGRfMq3MM4ycdwBzj1yPv6SmqPawjLKm70jVOguuLBAuQB3PuM/zDfgLkzwOEDcH0JwP5+xgGZLOsGySG6jp7KAxsKDDBeD64zjHykjyWa5ODzFDy3Mkk0SdoAwJLjzJJNK+Q17xqkySTWPYr9vpBDVX1Lsrs2pkjGBj0/2HMkkxNlcTX6oahHFxDKwAYAZ/5zB16m78a43D4Xcj4RwQDJJI8npW4/1a9Oqv4fzW3H1z+uZF12qBBFzZxn78/wBwJJJWhN06zUK/w2kcD0HoOIRtZqFA23OPkfmP5MkkUqtm6m+2xsO5Ycd/tJJJGovt/9k="/>
          <p:cNvSpPr>
            <a:spLocks noChangeAspect="1" noChangeArrowheads="1"/>
          </p:cNvSpPr>
          <p:nvPr/>
        </p:nvSpPr>
        <p:spPr bwMode="auto">
          <a:xfrm>
            <a:off x="63500" y="-639763"/>
            <a:ext cx="98107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BDAAkGBwgHBgkIBwgKCgkLDRYPDQwMDRsUFRAWIB0iIiAdHx8kKDQsJCYxJx8fLT0tMTU3Ojo6Iys/RD84QzQ5Ojf/2wBDAQoKCg0MDRoPDxo3JR8lNzc3Nzc3Nzc3Nzc3Nzc3Nzc3Nzc3Nzc3Nzc3Nzc3Nzc3Nzc3Nzc3Nzc3Nzc3Nzc3Nzf/wAARCACjAHcDASIAAhEBAxEB/8QAGwAAAgMBAQEAAAAAAAAAAAAAAwQAAgUBBgf/xAA2EAACAgEDAgQEBQIFBQAAAAABAgADEQQSIQUxBhNBUSJxgZEUMmGhwYKxI0JS0fAHFUNyov/EABkBAAMBAQEAAAAAAAAAAAAAAAECAwAEBf/EACARAQEAAgMAAgMBAAAAAAAAAAEAAhEDITEEEiIyQVH/2gAMAwEAAhEDEQA/AKV0CN1VccSY2jBhanE68s3VyGMJ68SmMCNOQRAMvPE2OTHIKqfmE0KbFA7CZpyplksPvHe5N6tV7cjAg85MXRiYZT7yaTbipUTBXrtEZS0KvpE9TaHOBF/s8AuVg3tJnbBmB2n9ZUp5RUGTGayFiqZEISTM9wmXYMJIFVYyRNFQW5qUKmLBiI7qGFrZEXNJPMWEPzTLq2ZYUcdpZaue0YSVGEwz6TqVN7RpKfUiGCBRD9oal60I7wuJWywL2lPOzAsSIScQJGTzLhgR3g7G54ib3PWIGJwKpEC+/HeVV2BwY8k0tee0v5JHpO6U57x3dXjtFWbUGqrjtJOm9azx2kg0tvsWVS+Dgx2sh+MRSmsuckRoqKgDHyCQY5TjtC6fTb+cQenbzcTRQCpYianHcGzTbV4mdeSpxNU3BsiIamvccqJiySBUsZGrIGYytWO84TWzioOnmHsm8bm+Q7n6TLAs6y01nEPpv8TBg9TWN5BGCDggxvRqEUQ66jXariL+Sd0ZsuGcHidpBc5m0kFotZVOJQFzxmNOQExFTYF5gGKaIFytu7yQd2pBPGJJY8pM3QVUZGILUuW4ElKsFhDtHeTPZmJ0/KgGPXWlhiK0OnAGBGCA3rFyZ8fIQMYoXzSFAJJ4AA5MHs9op1/qDdH6OTQ2Nbq81acj/wAa9nf98D6+0nnmYm6nHxuWQWD4q8QinUtoOlurOhxqdQOQhHdE9yPVvoOeR8717NqHsawb2diST8RI/kzSuXDiisck8n2EB0pFv6z0+gjIt1VCf0tYAfuJPFcu2q444usfL6V4c6T1PVaSzSFX1NmiTD3PZuJsB+JAT3AJIHy474lkZl4IKnsQRggy9fUxb/078TavTXAG3qOKjWeRW9tft6Hc5+pmT4d6o3VNPYdQ2dVS+yxvWwY4c/r3B/Vc/wCaXRwXFoIJstVULtzNPTKqJ6dopWVxOvcR2m+yy61X1J9opYnwmdew+pitupx2MwRWXtqO4ySG3dyTJKbaTbi1qKycxG/cDxnEKtljMFAjX4f4NxEx1ZsxLGU8xhNYV7mceoFzB2aY4yBCg2NloU6o2ABcFjwBPGeLerG7qGuvV86fTNXpKQVyAq/mb+olvbkCega06Oprc4ZBlD6Bv8v74nh9NU+o0/nKzKrD4ldc7s5Zt33AnJ8jH+F1/HyO1kr9SUTzV7s5XOPbuPvx/TCeE8r4s6OdVUwqFwtA/wBe0Flx9ViGtKny61rT4Cw4yMEHPv7lu83fDqtqdbpVKkCilWbB9c4+nY/YyTk4m7oMDPL631Dxdbpm8BapdLVTXU11R21LgcMox9AF+mJ8s6Xrx0zquj3MBXqM12f1EY/+iJ9E67+N13gDWUV0kX6craB5eA9aOpJ3DhjgN7HjtPllfTaeoLqb7+orphQBtTBNluWxhfY8jnnHeHhzcsO/Yc3GY5v+X03lROKwJ5ndPYup0yX1klbFDLuGDg+/6xPUWGtp1Ymy4suupnUFdvBmXYdzTr6gt3MGDzHOpGMiSSytxJHlvSnSBPixBXWHbtEba5dpHrELGGZPGbKEi5tGe0depPKEzzZtbIl31RKYhWBqzOvcaFwPVgP5/ieb6dpk1Gg09oDvSoasooIXcDgk4+R+xnoetE3dOtC9wyNkfowz+2Z5bw5rLbej6vS1vsto1Abj/Sxz++HBkeTtqnWNn9et/B6vS1aR1pK0nzK0QDbySM8c55+w7T03gPTW66vIXdYQoJAA+EDP9yx+s8n4qz+LrvIALFlyPmSP2Jm34Ptvv6XdXpGu81XGVp/Ng5A+n+05+Y3hq7Pi5ayEvrnhrSas9G19eues6Zy61qB8QG3DZnxuigPoOpakpXZ+FprXdWMYPmfmPz3EcegHtPo+u0Wpp8IDU3B86LRWoTvP53IAJHqRkfafImeweZWtjhLCC67uGI7ZHrE4Osdk/wAh/Lu+j+FCbfDWiOPy17e/scSmtU7u0L4K+Hw/WGOf8R8Z/wDaF6goB7TuwdF5+ftkFTmWrQkjiHVQe8shCmPvcldaCQJIzXYCO8kbcItl595VXJHeCY5lGfaIMSDWtfEF5mfWAewsZXeVjJYY1mShAPJHBIniKbz0vxBcuoBSnWFkcY4Vi2V+gJx8iZ7DzSZl+JOkDquhZ6VBvqGWA7sg9fmo5/Vc+05uT/a/H31ZfVdKuqGx88NyM9sR/wAL3/8AZ9at1iOtTYVgByF9D/z0mT0bUX36dqtSjfiKfgLE/mxjB/U8jn17z06dNbOOSRxmRz0mmpguD1ej8c+KdFqfDydL6TaLfPYG+wAgKqkHbz6kgfQT5pVpTa/wLuP6mbvUOntUUJ/IeDzC6LRBUDHhn++PUxcADRNllv8AJtroQOm6Vp624bbuI9skn+YTWOGgg21cDgD0i17kzs+url3dU5MlgIMDS/xQ7dpsfbPlK2PvJLUqJJTckzT8S8yWoMQe7YOIC68xwl3csABgXlDaWPMhfIxEydTY1quTDgsjhlJVgcgg4IgKu+Ze2zEmgzjqqNHQuoN4qGx+XCD8p55A9BzyB7DAm/pKq7wHXaw9x6zBpvPocTS6TqUTXIjkKlp2s2OzHgE/XA+U58+J9K5mPto9R6fU+ls3YGFzk8YmHVhEyxDMRjt2mtr+rUPpLa2bDbSCPbiYuD7w8AG2TkpZdjtAM4bvCGvIgHG0zo3ul5Wq/NxGmzjmL0940cEYE1qiOR2knQmJIdyxbonZ65jdpiOpfEf7agkIkCcDEmUDZMYop3ERF2xDUeleMzmoTjiMeVsUGBY7siLqclEyDiNVIxxjg++ZUVDvGaSFIBhgPcn1TS51ljliFuPmAe27kj75+0Z0/wAVSMeSRzO9TZTTS/qMpn9x/cwegtBoIH+VyP5/mQx6yStl+o17eIsV3GMXMDABsSo00rKm0QiPzKbsiDLYMMGcLjEkTLEjvJDqWZucZiGpYQttnczPvtJ4hba/ldD8XEf09m2Z2nBJzG2YKIC1oHUBhiCLZiS2cxitsw2IhfEp5nM7aOJF0zeULiwCFc5OffGO3f8A4cTR/tzVN5mit55Qq/74P95n6O4guo7cH+P9psr0+4s1Z25dGBGfp/fEydLo7POA31/mNZ5PwnGeeP0kcus62PeEc3e8iWbjCP063apD1ljkkbuw9/liEq6baGRfMq3MM4ycdwBzj1yPv6SmqPawjLKm70jVOguuLBAuQB3PuM/zDfgLkzwOEDcH0JwP5+xgGZLOsGySG6jp7KAxsKDDBeD64zjHykjyWa5ODzFDy3Mkk0SdoAwJLjzJJNK+Q17xqkySTWPYr9vpBDVX1Lsrs2pkjGBj0/2HMkkxNlcTX6oahHFxDKwAYAZ/5zB16m78a43D4Xcj4RwQDJJI8npW4/1a9Oqv4fzW3H1z+uZF12qBBFzZxn78/wBwJJJWhN06zUK/w2kcD0HoOIRtZqFA23OPkfmP5MkkUqtm6m+2xsO5Ycd/tJJJGovt/9k="/>
          <p:cNvSpPr>
            <a:spLocks noChangeAspect="1" noChangeArrowheads="1"/>
          </p:cNvSpPr>
          <p:nvPr/>
        </p:nvSpPr>
        <p:spPr bwMode="auto">
          <a:xfrm>
            <a:off x="63500" y="-639763"/>
            <a:ext cx="98107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http://www.sciencephoto.com/image/3038/large/A2100021-Inverted_reflection_in_a_spoon-SP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514600"/>
            <a:ext cx="2016964" cy="2762250"/>
          </a:xfrm>
          <a:prstGeom prst="rect">
            <a:avLst/>
          </a:prstGeom>
          <a:noFill/>
        </p:spPr>
      </p:pic>
      <p:pic>
        <p:nvPicPr>
          <p:cNvPr id="16396" name="Picture 12" descr="http://t2.gstatic.com/images?q=tbn:ANd9GcSjCFHGxQnz_ntTdT67B2Ori8Q16X1KtbzfKS21CpSAMQqA948Td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648200"/>
            <a:ext cx="2505075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      Reduced</a:t>
            </a:r>
            <a:endParaRPr lang="en-US" dirty="0"/>
          </a:p>
        </p:txBody>
      </p:sp>
      <p:pic>
        <p:nvPicPr>
          <p:cNvPr id="18434" name="Picture 2" descr="http://t2.gstatic.com/images?q=tbn:ANd9GcSNQMqgm7pdAx9ttkJAEdzAn1dxnVJs63elifSDw57E34NKCk7W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1762125" cy="1762125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TfSmUVRPDgGz2FTneFVroUQ-Z6W9OYaQN_0bPubOSqNgWHWn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743200"/>
            <a:ext cx="3632196" cy="2179320"/>
          </a:xfrm>
          <a:prstGeom prst="rect">
            <a:avLst/>
          </a:prstGeom>
          <a:noFill/>
        </p:spPr>
      </p:pic>
      <p:pic>
        <p:nvPicPr>
          <p:cNvPr id="18438" name="Picture 6" descr="http://t0.gstatic.com/images?q=tbn:ANd9GcQq2Q1fgxn7pHH0Q7uz8mUfy3_hN70or4qF57dewApyJCO0Wana-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648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 </a:t>
            </a:r>
            <a:r>
              <a:rPr lang="en-US" dirty="0" smtClean="0"/>
              <a:t>– formed in a place where light </a:t>
            </a:r>
            <a:r>
              <a:rPr lang="en-US" dirty="0" smtClean="0"/>
              <a:t>can </a:t>
            </a:r>
            <a:r>
              <a:rPr lang="en-US" dirty="0" smtClean="0"/>
              <a:t>reach</a:t>
            </a:r>
          </a:p>
          <a:p>
            <a:r>
              <a:rPr lang="en-US" dirty="0" smtClean="0"/>
              <a:t>________ </a:t>
            </a:r>
            <a:r>
              <a:rPr lang="en-US" dirty="0" smtClean="0"/>
              <a:t>– formed where light CANNOT reach</a:t>
            </a:r>
            <a:endParaRPr lang="en-US" dirty="0"/>
          </a:p>
        </p:txBody>
      </p:sp>
      <p:sp>
        <p:nvSpPr>
          <p:cNvPr id="19458" name="AutoShape 2" descr="data:image/jpeg;base64,/9j/4AAQSkZJRgABAQAAAQABAAD/2wCEAAkGBhQSERQUExQWFRQWGBQXFxgVGRgUFxQYFxcVFxQXFxUXHCYeFxwjGhUVHy8gIycpLCwsFR4xNTAqNSYrLCkBCQoKDgwOGA8PFykcHBwsKSkpKSkpKSkpKSkpKSkpKSkpKSkpKSkpKSkpKSkpKSkpKSksKSkpKSkpKSkpKSwsKf/AABEIAOMA3gMBIgACEQEDEQH/xAAbAAACAwEBAQAAAAAAAAAAAAADBAIFBgEAB//EADkQAAEDAgMGBAYBAwQDAQEAAAEAAhEDIQQxQQUSUWFxgSKRofAGEzKxwdHhFELxFSNScmKispIz/8QAGQEAAwEBAQAAAAAAAAAAAAAAAAEDAgQF/8QAIxEAAgICAQUBAQEBAAAAAAAAAAECEQMhMQQSIkFRMhORcf/aAAwDAQACEQMRAD8A+aYbZ4YAd7xZggR+efdNtrEkTDomx56c0GQ3L3bz0XQ2Lnp+lx97s5+5tnajn7oYKfhDsxGRORPUoj8I0CZu6CGgF1hY304+aPga4HIG0G9uY6+7K+wmCNVo3WjS/wCYGn6VMcu50WjK9FFTomRAOv6RmYVx09hWrtmvaTdugtlYcxxJHZIYkVJy45LqNi72luaNhaDnAQDkMjyQHYd5FwU5Q32awOiAInAPBO82L3npZHoOY1wLvF7AvxsFyriwR9XkFXuBk39yEUFl+dpYeI+XHQZ34KsxVWmT4RHUfpJbrkw7DEZgg8wstpDpsX3LCI8s/VSNERkpsaO9/uuPaeMpgQZhwSZyIsMo9yV3+lZaQPRRIi+SkHlMR5mGZEAEA9LHRcc0AxP8hSY/ioVBfIEjI21QIlUotIuSDy4cPfBBfhGcTEaZohKlTpjMz2CWh2xKlgGNMxJ04DoEw6q/+0hvQBGqhgyLieYUBV5e+adAL43DOdS3XO3ovJABHl5KqqOkNEAXg8LcRqtDSol2o6SLydAclWbZ2c1hDmfTYOAOTkmhpkKGI3Qd5oDQTDWiJN4nM6pKXQd2HNyM3jhmLcEbD0GfU5xZHWXGLAEgAZc0SpUBIAFpgNc0i3GdVK6HoFgxusM+Eg6QSLcxbTzUMXUO6Gw215aCSZ4yPcLtahuwCTJi/XXn/heoYIknecfT8oVCD0K1pgESfLzUamLEWHSTxgG3YqzfhqZIcZiBYW4QSRn5apetgfHvN3REWz6C+XVQUUc6UfoJ1F7qgbScZv0jIrS4EYkw3fPWfyqPDV6jXFz7OOvLloAnRtKoP7iumEEkWSS4Nnsn4fETUqTMmLa9rq7+ThKQuWlfPf8AWahtvFK1MWXG5Jv+v5Wxmw2ttvDXDWg6WCqcZiGuB3WzPEQqRz226j9/hTOJIyKYrIuw5M21TWAwwLwHnP1Sja18yuVa3iESgDV43ZtJlFzgBIaSL6qhwjqm6PGejhvD1ugnGOLSN4xBsVzF1ixkg3aCbW0sLLg6h+dHXi/FjNSteH02u5tlp8lCKRGb6eniEgdwqtvxSQWW3w4ZmJBGcn+U9/r1EuioCx3vqPVYXfEO+Eg42bI8Lmv6G69Q2M4m57SF5tGk+7XtPDT1FkRtCq36Xkjn4m66razyXInii+Byn8Mg/wB3ol8Z8NlsEO5XBEKLNpvFnMB5tJb/AAuVsc11i+pT/wC1x6Kseoi+TDwyKuthywkHMLjWzqrF+BL7se1/cJOthHtzaR2VlOL4Zhwa5QB9ONQoFtrEdFx5Q95bMHZhJtpkzLgCLwfDPSdeSaLwi0i3VgdHFDjYiswoNSpDbkWvEX+6LTwrm74cA4jIlwAMCSG2lO4qhSduvaNwtBkNE5TFsjf7qrFZ48YcZm8zEHieHJScaNJEWgPeYAbeQJOWgtmOalV3WkB2fcBObMBdf+2chP1HO+ZSu2MCWvuSbf3HL0Q4P2hMbZXJzAMGTA46f+0LzK5cIA7deWmS61xI+iOPEk5C+efqhtAE6HOVzvZzPbDisJgtJdy/xkFNxkgc/wAJKqHAQ3xabwBGtmny9VqNg4NzWAuaAYB3i0E/9bHrp3XTjZePBUwVymI4rTtxDf793KRceHluAyTnqoOxtEDOTH/Gb2zCqMzjxce/ea6r521aZsGk5xYAZcEB+0m5Bp7wEWBTglecLjv9irB2Nn+2Rwy+ymzEyYLI6C/miwEaQse33/yo7dfFI9B+P0nKrZI4E/adFTfFVaKccXAeUrzsnllOyOsZmnhxFgS0a9VP+sNhY9dOSBUxJIi0Z/hRldvbZxUOHEnjumRlp3VzgK1doDt+QD4hMuaCRBvGc2vos9SAOeXvJWGHxzmWBzG6b5gGc9FGcdaE21waeptxzY3gHi0yIM9P5Rae1KVQSQW9/wAH9rP08RvEd5J9IRG0Q6RecwuRoF1E0aH+mpu+lw/+SD1yHmjMbVaDDnd/GD3uqCiHHWCB0nlI80cYqowgh1vzrcXWS8eqXtFqcVvfXTa6dR4SUKphKDtX0zzuEKlto6gO9fW1+5XKO1cO8m+6Ta/Lr+1RSmuCqnjmeqbAcbsc145G/kk6uDfTzaR2n7KzNBubXD/5Pr+14Yuo0Xda9jdVj1MlyDwxfBTkftJYg7rzuixE9D207rQ1Nk1CA8kEugxre/6VHtGk5puIjW/cLsdNbOeqZOm9p3fGd65yA3SMiSM7BBx9Oox1iXCLGf30SrqYkEi05DQAZJgYh0fabqc52qIyOeMNAaJPoOFuwzRGYKo6d4ANPr+1p6WBaBBg9BAlGdSbo3pOnBaWOKNKKRT4PDOZYSeyeZQc6zhaLTpwgJomeXoofMAWuDYFmAAzd5BEGFZ1RCQohs6x0TsR5tNoyF1LdE5d16FPcRYDZpNmwsRKG4DK3ddo5Hhx+33UnC2U8UhMrsW7xtyWb+J275a2QLk59AtFV/8A6GNAFn9qDeqtE9BBcSdARwMwuCG8v+nbLWMpHYCnb/czOgkD9oFPDth8uMj6YEgmdZyVhXY5xLDTaHAkRG6WnUX/ADKKzBNYQ4gl3CJgDXK67eDjZWUsC4nlkSrGjs/dF4MGZuDGtyj1HU83AdrTxXWU2wNx5AH9rrgjMi+ilKTeid2Q3SIiIJzEkHzGibw2Ec4b0gHmSCRpAXnOYGgCOgERmTJkx0ChVFVzd4AkGd0i7YFoBUv5sm18DVX1Js2I/uaAeJiSNEQ1N8XdM5yT0sByGfJV2Hxbm/WSMxexF4yOi5SxhJOvoOllh42vQnFlo6noHcCRB49IVHisKS5xaDuyAba6jzBVs/EsAEZDqRYAxMWvOaLSqggyc5IIPigwMjYiWm0cb6Ig3ESdC2w6RhxOsD9q3xJc4QbkkAdPYQcDh92A3Uk34m2ScpMmoB/xBPfILH7n/wBPWj441fwL/qb8nsDo6gC0GY5LlZ1At3RTDJ1id2c8jBJvmmC1BOHDl6mjjMrtDZ4ZBaQ5txI/IExqkTJFo9/hbKrs8FJP2I1TeO+BNWXa5uj+EVtPxbupBOsW5owww7+nmtUMUDb2lEbhp0TnzABppz+68XTmfvHeEwEX0ToLchn+0zh8DOcD7o47jz6dClnUXT9STAYq7PYNfSUKphmR4c+cwompGs8lKidEASFAaQpnDEwSARlki4N4m6da/wArlAGSf9TzbUX/AAs/j8OS8kAOEHOLRORIzgHyV9v+F3/kfyhNwBLQS0OBvH0kEwZB1sR/+QuLArk2deZ1GjLjDE5y2b7uU9ByKvMD8P5l73sNoaCxxIIglxnI8COShjqbA4EOiIEEh0HQ7wvMgG67U24GtbuyXOPi3pAm0306534Lqs45N1oscThG1mNa5zSGiGkM3TI9CQOMi6ROwHgONNhDmR8sjdG+J5wTaD2jVGfW8Qa1xIa5vhkRJm4iAcuWZOi43ap3i1xEzEG7QJteb5g2KnKTJd8kUW0ME+lnJnyDszA1EShbP2g9rYmRJsbj+FrnY1gLmVQ0t8MTu7uUgwZnSCMlmsXRaKjgwy0Zc070WxeT2O4LaTZ8TN4cJkeTpRNtV8F8pxZTdSqxbdILXHgWz6iFUvqAJathi8mZAi0Zk8M0ott7LTSSBUtqEa9+CIca57hqcsuJS1OmGS14O9wAy0unNkYeazRnBnsOKc0kmyEY20jW4QboI4AX5jRdoG7iOMdgp7sMBI0J87pajWAAF516lc3Tq52dmZ1Gh5taV4OQm1EV2WZnTXyXoHIeMqL5geKD0F/NTDLCYBQMU7cAs4/9RvIAuxU5efLkvOcUOm46oiQAzmukRfL0XQFGo7RAB6bxC8GzNuXLJLsA/wAI7a0ggGOeqYEHRefNC3oRfmAktg94y7HPVDNMgHVIAlOoEbEYoBjv+p84KRHTpzUcXW8B4rM3UWairkisc7we9ZV+7Bt3QAItFuXX8KoweHD30mnJz2gwJtI06T5rYO+H5aXMcYETILY+y5em9l8/oz9XAh0gweov3KqcdscnP5e7JNwSSTPSM9OAV/iKJaYn7fkIfqOa62jmMe34erMO/TJveRM85bmPVAxOynthweHPO6d2HggixkuAA7xktw22QAHKyFjan+243s089DHqsuNipMwrS55c5xMhsA7ocLRPRDaFZvYW0WsgAyS4jWTIE8Ba3JJfKhYaovDQJzATfJOuqAtDgd5kw4OAMaCCItylAweG36jW5SYkiR3Gqvm7L+VTqNBgkCN20G8kcLA2QtIc9mYxGHhxiBvAiRluyWkAG/DVM/D+Eu50kmN0TpJA9xonP9IqU3Es3C6c5h0xeZ4g8dU7sugWABwgySRnkp55VGvoYV5DGLxG80Acm/gofyxMhSrmXW0k+dh6LjU+mjpv6Gd7SD06RJFpRC9rnWyb9+nvRQp1IEDM+nHuuvbutA8/5XUQI1Df1XA8jJQ3l3fSAuHiL30yErs5eyuF68DwQBM+ajbgPRRF9fwohsaz2QB4xoutceQUZJGvdQ3YMkkzaCfKAgBl4ETebRE9Y5jkhNdnp2j7orBy/K4SOhiOfYJgCz1SeOf4Y5pxwJB8PLOAedpKV2iPpHE8PcqOZ1BlMX6QHCgiqzORfpAJH2C0dPbtaI3jHA3Wdwk/MJABIB5ajkdJVqaYOax068TWZ+RN9WTJsguqAZ+eY/hE+VzC86hx9CQugiQngqzbWN3Whozdn0/lWrYvY87LKbarzWd2HkBPqsydGoq2R+bIUKeD33BuUlCpuTuz6gDwTopuRVRNJgvhxjd28WImBnpohYIF73PiwJA4T+bJtlfezOQsu4KgDSZOcTzBN/yljd6Fk8UKnBASTBvN736+nYKva4S49QO5P4hWGNxT2kjc8OW9MxbMwDHeFXGzZ4zNtAVLqXtI30/DYBrJJPOPJS3TN9F5lKADvX4EaohBjLvounFHtgkRm7k2e3rkjKeEzw6LznSV5wtlHRRWzBF7fPiolqLKi8oAujSUdxHNNDLEADA49rrzqRmx6ooBUkAQbSXp79P2uv4H33QS4NHLgmBOc7x0Xg/XK3uyjTZrxy6KTqXmkAJ1UpLGPJc2dE2TnZV9czUJOgC5+ofiWwryGNmRvOJ5Xv8A+R06K2aJyhVeyfpJ4u9IH7KfY6MrKmFVBGcn6YddN0s/EOj7EZcpGagKhJBDrAXA42i+mvmqExl7ZWN25TLa751v5haitWcFmtt7z3AxcCO3NZkrRqLpiVJM02x1SQkZ++6aw9ULnaZ0RaLjA1XOqdldU6hiEPYeE3Qd5o33gbpcY3RymxK1uF+FGVKdqga/gRI7RBCrjXaiOR9zoxm0K1ogXieJjLrp5Kur2F+nl7Ks9s4J1Gr8tzt5zYkkQb3vYcj3VRtF8WHv3fzXHk88lHTDxgQFTndFFQxmkmPv2zR6bDz5c16JxD1KqDPquGiCTBjkb+RCWDrmDfh/COx6ABuYdUQFSNS8DXXQT+f0qvEbTIMBhMWOZv2CTaXIm6Nk52fSb/ZQbJuD5eq582bFQcQTYkbvkJvlz/C0MMeVz9uqiAO6HUqW8MTz16oW87UAesd9UgCOelMXi/l/gao7gqH4iqFpnjH2SbpGoq2NjaZJmw6D8pqljCdfsstSxev3TuHxQ4hR7y6gaMPB6quOEeXPdFpgf4UsHVkwnTRkkgkOykGP4PknKP8ARGVL+bIYTca3du2NTfP3yTXyZyIPT39ks8vH1NbUHTdd5ix9EOm+mDZxpuOjzu35HI+aknOA2oyHfloZYf8AFr5KdN7wIdBHG0Hyt9l6njmExMHn7/aqsy9mHifoHuHW6BVwYcrF4EWufei9/Tam/wBlVSTJNNFK3YjnEho0v0VlsX4bpk7tTdBt9YP3kQncPiHUyN3T2FpMD8SsMCo0TxISaAMdhsFOC6eBneHabwqsOdRdINlraGNpVGw3dIVVt3ZLW0atSYDWF3cAx6ws3RpKz5/tbGfOrPef7jboLDyACoMdUl8cFZB/vp/hUVWpLyea5MCvJ3fDqyuoUMU2pqnwSrHQmKc5rvOMK1onIJnD4U1DDRfXSLev8pam7TWYOsK1wjw02uRobT5oACdkvbkDr5c+eQPRM4b4bfGUTdX+E2gCQHNHXS0WPO/or/D12clhsaRhcQATuiJN45Tcqe6B7z6qdFtpOZXnLYgUA5LkqZCi5AHNUjtegx1MipO7Iu3NvMJmrXANyktoYoOYQCD7Cy3o3GLsoW/Dhcf9utSdyeflO771vIp/D/CtUfVVw7BxNdjvRskpGrTXGBQbOiqNBh6FOm4NZV+a823mtLWN4xvXcedlZU22sY93lZbZOMa2sN6wg9ibLV02zcGZ4K0OCGTk818fV0kKGJ2c1407/wApgN5Lny936bzpOXQLZMqW4B1IS17mxf8A8T1abSpf1Dol7A8f8mWPdpsfMKzdUhskdRb8odSiSJAgcdIvPla2qw8cWbU2hFlRrj/t1N0/8XDdPkbFHOKez6hI5ez91yvgGuHig8j+IQnYVzR/tvI5HxN8jkovC1uLKLKnyh2li2m2vA2Pkc+3miwPf54Klq1agMOpgjUtv/6lMUX/APB1wPpP6dcJd84c7G4xlwXmBxTmHwlOfEe3HHCbk/W5oN9B4j9gO6zgx5bZ7SOen3/KX2lit/cAMgTHpOfQJZMqcXXIQx1ITxVWGE8lTUQZ4p/aL7BvH390JlHt+eifTR039Fme0jraM6ppjN1vHPvyC7To6RlmfxKIYNhfK66iBXfNIdOSs8JW3xzuhV4IiF2m2LIAdFZwTlHargkGXU2slAFlu/8AkuS4cD6LwtcrrckAcD+Xlf7LjnBTpsRA3OUAZyjX3sZumCIfHCdPynNs0W7m9AmQJGs6HilMew08Yx7ciJPQjdcFLamLLzlA0H7jNY9FdtoqX5qE2UqgUFBo6DuEogu5nK8K8o1zTEGWn/1PlYqgpOh3cLWYrCl1AuN7T0IEj7KseCMuRrDYgOAPsJl1UNEnLoqfYrpaev4Vgy7rZN+6pF2iMlTD02b13Ach+0Wu2REqO+og87JiAf051he+SB5+SaKDUugAD8OSZCWxOGBzAPp6qygholAeEAIQ9uTpHB/iHnmhOrN1aWHi3xN/Y8k0aTpMkR09LIT81OWOLNrI0Uhol750FgrCnRgIxK9vLUI9qoUpdzsBSw4a45xw68BqiupWkRB93RaTOK7VpR9Nwcxx491oyK08OAZz/CkW8EdtDeuDZRr0i1oIaXEkAAX79EAcoiQmKNJG2bQLgZbBBIIJAiFY0cLzA7ftIBEUZKMoU81MpgcY5Tc5ckrhYgBLaWbSc7jsYVVWp3vkU/tWqQ4f9UnvTZTk/RaPFiVagQljTlWj6VrEj1A7KIw2u99lho33FS2zgSMjlxW4xeOpf0bi17SXN3d3WTbLSM+yyWJpCZC7SYbNOUjujhByXeyKEU+Zl3bRWGHpGMiLrmGw4dUc2YaJFtFstlbFa6m2+9mrLSIPbMlBXHHitriPh8dLKqxuweGfFFmaKJtwpFg1urRuwyM0duyYjSB+kWAl/Rbw5KDtmiOa1LNmS0A295qB2MGzBJm9/sOAS7h0Y/EYSFW1mwVscXgPsVncbgDNgnYUVD7qbMJOpU34YjRMYf7JiINw67Uwk5I+8OK86qEgExhHNO8Ygm/LmnwDGdl6m8OBGnNDc+BEzFkwI1Q4TukCQRledCo0sbLRczAnS+qhVrFIOmc0mrAt6YUiFJr0F0ymBIZrsXUahU6eiAKfbzYLTyI9ZVUyqtBtXD71MgZi4/KzDzClNey+N6GBXXDiClmlEaVOytE3ZI+BZL2jSR95S5dJVlsijJnLnwlLkTpIt8Hg3l28DEknzWw+FsU+Sx2Yg9pIn0PkmNg7JpQCBM2uZkR781Z1qDabg5oymwtINz637ldBzFo6jIlLmjOi67aQIEKWHxMn35JAQGzg7gnsFs5sBxF79kaimGAgWj1TSEA/oRM2UH4IcEaiDvE7xI4SCAdYkSEyU6CzNY3AHQAcFXYnY0jKCc/0tHtXZjawALoAuYAnMRc2AgOHdSw9FsjdbLYA3ieRmQfd1mhmKxPw9yVBjtiubML6rUwkzZUWP2eDNkbA+btwhm6Ybg7q+xOBDUiGXWkZEKuGLbhVlSvcyDY6AnLotc3CbwKqnbDJE5Ekn1kJgUZJ5fbzlBcw8CrDEbMe2dUi8kG4RaAtGti67U6oNSDNyBeBOXdRBHD8+qYEjVGUyof1Dt6A0xGa98xe+ZdAEHumTvakTEeipdo4GPEO4V09AeJWWr5GnRmg/spNqKzxOzWkzGaV/wBFHNScC6yC7at+fAZrf/CuFpvY1uX/ACnMnmkPhr4fpUgX1BLj9I/48SeZy5LRYWsymfCIWoxoxKVmjw+FbSFkpjsTJBnKYubqsxG1d6ROfZJYjF5+f7WjNj5x+6b/AE5jkf0rTA4+6xxrEnkrDZNfdIBJOt7kD8hDQj6HgcRKsS8QFRbKhwkHkY0PA8FfNoCyaEz1OBpE8B55Lz7kQSI4ZHqpPdAUaTr9plMR57BEHvOsrrKYDQLCBA6aLpCjUCAIEquxrBGatSkcXhN8xBHQWj8pMaMvtWhaVmJO/JWwxeynXMRe0XkDj7ss7tbDFukHh70WUMbw1TeG6LEjO1hr5/tWzWiLjIaXCx1Gq9rpkB2RBuCOf8cVb4TbYJhxLXAZceYOqbEhnH4JsE2/Kym0MCJutHisaDqqLaGMBKSQ2VQK6wry8tmTozXjmvLyAA0nSDPFccuLyAOPUGFeXkDLPCVTGabY78Ly8kAWm6COv6UaosvLyAJtpiBzVtsvDtk2Xl5JgWmK8DTUb4XtBhwzy9e612yqpfSY51yRc5fZeXk0BWfGmKdSwdR9M7rhuXHNwlE2TXc5xkzZnqxhPqSvLyxLlGl+S3UTmvLyoYJheOS4vIASxzrFZ6ph2lpcQCTqc8jqvLyzIaMzjqQ4KnxJs7kDHKxXl5EQYtTruLLk2/SULyV5eWhH/9k="/>
          <p:cNvSpPr>
            <a:spLocks noChangeAspect="1" noChangeArrowheads="1"/>
          </p:cNvSpPr>
          <p:nvPr/>
        </p:nvSpPr>
        <p:spPr bwMode="auto">
          <a:xfrm>
            <a:off x="63500" y="-1036638"/>
            <a:ext cx="211455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QSERQUExQWFRQWGBQXFxgVGRgUFxQYFxcVFxQXFxUXHCYeFxwjGhUVHy8gIycpLCwsFR4xNTAqNSYrLCkBCQoKDgwOGA8PFykcHBwsKSkpKSkpKSkpKSkpKSkpKSkpKSkpKSkpKSkpKSkpKSkpKSksKSkpKSkpKSkpKSwsKf/AABEIAOMA3gMBIgACEQEDEQH/xAAbAAACAwEBAQAAAAAAAAAAAAADBAIFBgEAB//EADkQAAEDAgMGBAYBAwQDAQEAAAEAAhEDIQQxQQUSUWFxgSKRofAGEzKxwdHhFELxFSNScmKispIz/8QAGQEAAwEBAQAAAAAAAAAAAAAAAAEDAgQF/8QAIxEAAgICAQUBAQEBAAAAAAAAAAECEQMhMQQSIkFRMhORcf/aAAwDAQACEQMRAD8A+aYbZ4YAd7xZggR+efdNtrEkTDomx56c0GQ3L3bz0XQ2Lnp+lx97s5+5tnajn7oYKfhDsxGRORPUoj8I0CZu6CGgF1hY304+aPga4HIG0G9uY6+7K+wmCNVo3WjS/wCYGn6VMcu50WjK9FFTomRAOv6RmYVx09hWrtmvaTdugtlYcxxJHZIYkVJy45LqNi72luaNhaDnAQDkMjyQHYd5FwU5Q32awOiAInAPBO82L3npZHoOY1wLvF7AvxsFyriwR9XkFXuBk39yEUFl+dpYeI+XHQZ34KsxVWmT4RHUfpJbrkw7DEZgg8wstpDpsX3LCI8s/VSNERkpsaO9/uuPaeMpgQZhwSZyIsMo9yV3+lZaQPRRIi+SkHlMR5mGZEAEA9LHRcc0AxP8hSY/ioVBfIEjI21QIlUotIuSDy4cPfBBfhGcTEaZohKlTpjMz2CWh2xKlgGNMxJ04DoEw6q/+0hvQBGqhgyLieYUBV5e+adAL43DOdS3XO3ovJABHl5KqqOkNEAXg8LcRqtDSol2o6SLydAclWbZ2c1hDmfTYOAOTkmhpkKGI3Qd5oDQTDWiJN4nM6pKXQd2HNyM3jhmLcEbD0GfU5xZHWXGLAEgAZc0SpUBIAFpgNc0i3GdVK6HoFgxusM+Eg6QSLcxbTzUMXUO6Gw215aCSZ4yPcLtahuwCTJi/XXn/heoYIknecfT8oVCD0K1pgESfLzUamLEWHSTxgG3YqzfhqZIcZiBYW4QSRn5apetgfHvN3REWz6C+XVQUUc6UfoJ1F7qgbScZv0jIrS4EYkw3fPWfyqPDV6jXFz7OOvLloAnRtKoP7iumEEkWSS4Nnsn4fETUqTMmLa9rq7+ThKQuWlfPf8AWahtvFK1MWXG5Jv+v5Wxmw2ttvDXDWg6WCqcZiGuB3WzPEQqRz226j9/hTOJIyKYrIuw5M21TWAwwLwHnP1Sja18yuVa3iESgDV43ZtJlFzgBIaSL6qhwjqm6PGejhvD1ugnGOLSN4xBsVzF1ixkg3aCbW0sLLg6h+dHXi/FjNSteH02u5tlp8lCKRGb6eniEgdwqtvxSQWW3w4ZmJBGcn+U9/r1EuioCx3vqPVYXfEO+Eg42bI8Lmv6G69Q2M4m57SF5tGk+7XtPDT1FkRtCq36Xkjn4m66razyXInii+Byn8Mg/wB3ol8Z8NlsEO5XBEKLNpvFnMB5tJb/AAuVsc11i+pT/wC1x6Kseoi+TDwyKuthywkHMLjWzqrF+BL7se1/cJOthHtzaR2VlOL4Zhwa5QB9ONQoFtrEdFx5Q95bMHZhJtpkzLgCLwfDPSdeSaLwi0i3VgdHFDjYiswoNSpDbkWvEX+6LTwrm74cA4jIlwAMCSG2lO4qhSduvaNwtBkNE5TFsjf7qrFZ48YcZm8zEHieHJScaNJEWgPeYAbeQJOWgtmOalV3WkB2fcBObMBdf+2chP1HO+ZSu2MCWvuSbf3HL0Q4P2hMbZXJzAMGTA46f+0LzK5cIA7deWmS61xI+iOPEk5C+efqhtAE6HOVzvZzPbDisJgtJdy/xkFNxkgc/wAJKqHAQ3xabwBGtmny9VqNg4NzWAuaAYB3i0E/9bHrp3XTjZePBUwVymI4rTtxDf793KRceHluAyTnqoOxtEDOTH/Gb2zCqMzjxce/ea6r521aZsGk5xYAZcEB+0m5Bp7wEWBTglecLjv9irB2Nn+2Rwy+ymzEyYLI6C/miwEaQse33/yo7dfFI9B+P0nKrZI4E/adFTfFVaKccXAeUrzsnllOyOsZmnhxFgS0a9VP+sNhY9dOSBUxJIi0Z/hRldvbZxUOHEnjumRlp3VzgK1doDt+QD4hMuaCRBvGc2vos9SAOeXvJWGHxzmWBzG6b5gGc9FGcdaE21waeptxzY3gHi0yIM9P5Rae1KVQSQW9/wAH9rP08RvEd5J9IRG0Q6RecwuRoF1E0aH+mpu+lw/+SD1yHmjMbVaDDnd/GD3uqCiHHWCB0nlI80cYqowgh1vzrcXWS8eqXtFqcVvfXTa6dR4SUKphKDtX0zzuEKlto6gO9fW1+5XKO1cO8m+6Ta/Lr+1RSmuCqnjmeqbAcbsc145G/kk6uDfTzaR2n7KzNBubXD/5Pr+14Yuo0Xda9jdVj1MlyDwxfBTkftJYg7rzuixE9D207rQ1Nk1CA8kEugxre/6VHtGk5puIjW/cLsdNbOeqZOm9p3fGd65yA3SMiSM7BBx9Oox1iXCLGf30SrqYkEi05DQAZJgYh0fabqc52qIyOeMNAaJPoOFuwzRGYKo6d4ANPr+1p6WBaBBg9BAlGdSbo3pOnBaWOKNKKRT4PDOZYSeyeZQc6zhaLTpwgJomeXoofMAWuDYFmAAzd5BEGFZ1RCQohs6x0TsR5tNoyF1LdE5d16FPcRYDZpNmwsRKG4DK3ddo5Hhx+33UnC2U8UhMrsW7xtyWb+J275a2QLk59AtFV/8A6GNAFn9qDeqtE9BBcSdARwMwuCG8v+nbLWMpHYCnb/czOgkD9oFPDth8uMj6YEgmdZyVhXY5xLDTaHAkRG6WnUX/ADKKzBNYQ4gl3CJgDXK67eDjZWUsC4nlkSrGjs/dF4MGZuDGtyj1HU83AdrTxXWU2wNx5AH9rrgjMi+ilKTeid2Q3SIiIJzEkHzGibw2Ec4b0gHmSCRpAXnOYGgCOgERmTJkx0ChVFVzd4AkGd0i7YFoBUv5sm18DVX1Js2I/uaAeJiSNEQ1N8XdM5yT0sByGfJV2Hxbm/WSMxexF4yOi5SxhJOvoOllh42vQnFlo6noHcCRB49IVHisKS5xaDuyAba6jzBVs/EsAEZDqRYAxMWvOaLSqggyc5IIPigwMjYiWm0cb6Ig3ESdC2w6RhxOsD9q3xJc4QbkkAdPYQcDh92A3Uk34m2ScpMmoB/xBPfILH7n/wBPWj441fwL/qb8nsDo6gC0GY5LlZ1At3RTDJ1id2c8jBJvmmC1BOHDl6mjjMrtDZ4ZBaQ5txI/IExqkTJFo9/hbKrs8FJP2I1TeO+BNWXa5uj+EVtPxbupBOsW5owww7+nmtUMUDb2lEbhp0TnzABppz+68XTmfvHeEwEX0ToLchn+0zh8DOcD7o47jz6dClnUXT9STAYq7PYNfSUKphmR4c+cwompGs8lKidEASFAaQpnDEwSARlki4N4m6da/wArlAGSf9TzbUX/AAs/j8OS8kAOEHOLRORIzgHyV9v+F3/kfyhNwBLQS0OBvH0kEwZB1sR/+QuLArk2deZ1GjLjDE5y2b7uU9ByKvMD8P5l73sNoaCxxIIglxnI8COShjqbA4EOiIEEh0HQ7wvMgG67U24GtbuyXOPi3pAm0306534Lqs45N1oscThG1mNa5zSGiGkM3TI9CQOMi6ROwHgONNhDmR8sjdG+J5wTaD2jVGfW8Qa1xIa5vhkRJm4iAcuWZOi43ap3i1xEzEG7QJteb5g2KnKTJd8kUW0ME+lnJnyDszA1EShbP2g9rYmRJsbj+FrnY1gLmVQ0t8MTu7uUgwZnSCMlmsXRaKjgwy0Zc070WxeT2O4LaTZ8TN4cJkeTpRNtV8F8pxZTdSqxbdILXHgWz6iFUvqAJathi8mZAi0Zk8M0ott7LTSSBUtqEa9+CIca57hqcsuJS1OmGS14O9wAy0unNkYeazRnBnsOKc0kmyEY20jW4QboI4AX5jRdoG7iOMdgp7sMBI0J87pajWAAF516lc3Tq52dmZ1Gh5taV4OQm1EV2WZnTXyXoHIeMqL5geKD0F/NTDLCYBQMU7cAs4/9RvIAuxU5efLkvOcUOm46oiQAzmukRfL0XQFGo7RAB6bxC8GzNuXLJLsA/wAI7a0ggGOeqYEHRefNC3oRfmAktg94y7HPVDNMgHVIAlOoEbEYoBjv+p84KRHTpzUcXW8B4rM3UWairkisc7we9ZV+7Bt3QAItFuXX8KoweHD30mnJz2gwJtI06T5rYO+H5aXMcYETILY+y5em9l8/oz9XAh0gweov3KqcdscnP5e7JNwSSTPSM9OAV/iKJaYn7fkIfqOa62jmMe34erMO/TJveRM85bmPVAxOynthweHPO6d2HggixkuAA7xktw22QAHKyFjan+243s089DHqsuNipMwrS55c5xMhsA7ocLRPRDaFZvYW0WsgAyS4jWTIE8Ba3JJfKhYaovDQJzATfJOuqAtDgd5kw4OAMaCCItylAweG36jW5SYkiR3Gqvm7L+VTqNBgkCN20G8kcLA2QtIc9mYxGHhxiBvAiRluyWkAG/DVM/D+Eu50kmN0TpJA9xonP9IqU3Es3C6c5h0xeZ4g8dU7sugWABwgySRnkp55VGvoYV5DGLxG80Acm/gofyxMhSrmXW0k+dh6LjU+mjpv6Gd7SD06RJFpRC9rnWyb9+nvRQp1IEDM+nHuuvbutA8/5XUQI1Df1XA8jJQ3l3fSAuHiL30yErs5eyuF68DwQBM+ajbgPRRF9fwohsaz2QB4xoutceQUZJGvdQ3YMkkzaCfKAgBl4ETebRE9Y5jkhNdnp2j7orBy/K4SOhiOfYJgCz1SeOf4Y5pxwJB8PLOAedpKV2iPpHE8PcqOZ1BlMX6QHCgiqzORfpAJH2C0dPbtaI3jHA3Wdwk/MJABIB5ajkdJVqaYOax068TWZ+RN9WTJsguqAZ+eY/hE+VzC86hx9CQugiQngqzbWN3Whozdn0/lWrYvY87LKbarzWd2HkBPqsydGoq2R+bIUKeD33BuUlCpuTuz6gDwTopuRVRNJgvhxjd28WImBnpohYIF73PiwJA4T+bJtlfezOQsu4KgDSZOcTzBN/yljd6Fk8UKnBASTBvN736+nYKva4S49QO5P4hWGNxT2kjc8OW9MxbMwDHeFXGzZ4zNtAVLqXtI30/DYBrJJPOPJS3TN9F5lKADvX4EaohBjLvounFHtgkRm7k2e3rkjKeEzw6LznSV5wtlHRRWzBF7fPiolqLKi8oAujSUdxHNNDLEADA49rrzqRmx6ooBUkAQbSXp79P2uv4H33QS4NHLgmBOc7x0Xg/XK3uyjTZrxy6KTqXmkAJ1UpLGPJc2dE2TnZV9czUJOgC5+ofiWwryGNmRvOJ5Xv8A+R06K2aJyhVeyfpJ4u9IH7KfY6MrKmFVBGcn6YddN0s/EOj7EZcpGagKhJBDrAXA42i+mvmqExl7ZWN25TLa751v5haitWcFmtt7z3AxcCO3NZkrRqLpiVJM02x1SQkZ++6aw9ULnaZ0RaLjA1XOqdldU6hiEPYeE3Qd5o33gbpcY3RymxK1uF+FGVKdqga/gRI7RBCrjXaiOR9zoxm0K1ogXieJjLrp5Kur2F+nl7Ks9s4J1Gr8tzt5zYkkQb3vYcj3VRtF8WHv3fzXHk88lHTDxgQFTndFFQxmkmPv2zR6bDz5c16JxD1KqDPquGiCTBjkb+RCWDrmDfh/COx6ABuYdUQFSNS8DXXQT+f0qvEbTIMBhMWOZv2CTaXIm6Nk52fSb/ZQbJuD5eq582bFQcQTYkbvkJvlz/C0MMeVz9uqiAO6HUqW8MTz16oW87UAesd9UgCOelMXi/l/gao7gqH4iqFpnjH2SbpGoq2NjaZJmw6D8pqljCdfsstSxev3TuHxQ4hR7y6gaMPB6quOEeXPdFpgf4UsHVkwnTRkkgkOykGP4PknKP8ARGVL+bIYTca3du2NTfP3yTXyZyIPT39ks8vH1NbUHTdd5ix9EOm+mDZxpuOjzu35HI+aknOA2oyHfloZYf8AFr5KdN7wIdBHG0Hyt9l6njmExMHn7/aqsy9mHifoHuHW6BVwYcrF4EWufei9/Tam/wBlVSTJNNFK3YjnEho0v0VlsX4bpk7tTdBt9YP3kQncPiHUyN3T2FpMD8SsMCo0TxISaAMdhsFOC6eBneHabwqsOdRdINlraGNpVGw3dIVVt3ZLW0atSYDWF3cAx6ws3RpKz5/tbGfOrPef7jboLDyACoMdUl8cFZB/vp/hUVWpLyea5MCvJ3fDqyuoUMU2pqnwSrHQmKc5rvOMK1onIJnD4U1DDRfXSLev8pam7TWYOsK1wjw02uRobT5oACdkvbkDr5c+eQPRM4b4bfGUTdX+E2gCQHNHXS0WPO/or/D12clhsaRhcQATuiJN45Tcqe6B7z6qdFtpOZXnLYgUA5LkqZCi5AHNUjtegx1MipO7Iu3NvMJmrXANyktoYoOYQCD7Cy3o3GLsoW/Dhcf9utSdyeflO771vIp/D/CtUfVVw7BxNdjvRskpGrTXGBQbOiqNBh6FOm4NZV+a823mtLWN4xvXcedlZU22sY93lZbZOMa2sN6wg9ibLV02zcGZ4K0OCGTk818fV0kKGJ2c1407/wApgN5Lny936bzpOXQLZMqW4B1IS17mxf8A8T1abSpf1Dol7A8f8mWPdpsfMKzdUhskdRb8odSiSJAgcdIvPla2qw8cWbU2hFlRrj/t1N0/8XDdPkbFHOKez6hI5ez91yvgGuHig8j+IQnYVzR/tvI5HxN8jkovC1uLKLKnyh2li2m2vA2Pkc+3miwPf54Klq1agMOpgjUtv/6lMUX/APB1wPpP6dcJd84c7G4xlwXmBxTmHwlOfEe3HHCbk/W5oN9B4j9gO6zgx5bZ7SOen3/KX2lit/cAMgTHpOfQJZMqcXXIQx1ITxVWGE8lTUQZ4p/aL7BvH390JlHt+eifTR039Fme0jraM6ppjN1vHPvyC7To6RlmfxKIYNhfK66iBXfNIdOSs8JW3xzuhV4IiF2m2LIAdFZwTlHargkGXU2slAFlu/8AkuS4cD6LwtcrrckAcD+Xlf7LjnBTpsRA3OUAZyjX3sZumCIfHCdPynNs0W7m9AmQJGs6HilMew08Yx7ciJPQjdcFLamLLzlA0H7jNY9FdtoqX5qE2UqgUFBo6DuEogu5nK8K8o1zTEGWn/1PlYqgpOh3cLWYrCl1AuN7T0IEj7KseCMuRrDYgOAPsJl1UNEnLoqfYrpaev4Vgy7rZN+6pF2iMlTD02b13Ach+0Wu2REqO+og87JiAf051he+SB5+SaKDUugAD8OSZCWxOGBzAPp6qygholAeEAIQ9uTpHB/iHnmhOrN1aWHi3xN/Y8k0aTpMkR09LIT81OWOLNrI0Uhol750FgrCnRgIxK9vLUI9qoUpdzsBSw4a45xw68BqiupWkRB93RaTOK7VpR9Nwcxx491oyK08OAZz/CkW8EdtDeuDZRr0i1oIaXEkAAX79EAcoiQmKNJG2bQLgZbBBIIJAiFY0cLzA7ftIBEUZKMoU81MpgcY5Tc5ckrhYgBLaWbSc7jsYVVWp3vkU/tWqQ4f9UnvTZTk/RaPFiVagQljTlWj6VrEj1A7KIw2u99lho33FS2zgSMjlxW4xeOpf0bi17SXN3d3WTbLSM+yyWJpCZC7SYbNOUjujhByXeyKEU+Zl3bRWGHpGMiLrmGw4dUc2YaJFtFstlbFa6m2+9mrLSIPbMlBXHHitriPh8dLKqxuweGfFFmaKJtwpFg1urRuwyM0duyYjSB+kWAl/Rbw5KDtmiOa1LNmS0A295qB2MGzBJm9/sOAS7h0Y/EYSFW1mwVscXgPsVncbgDNgnYUVD7qbMJOpU34YjRMYf7JiINw67Uwk5I+8OK86qEgExhHNO8Ygm/LmnwDGdl6m8OBGnNDc+BEzFkwI1Q4TukCQRledCo0sbLRczAnS+qhVrFIOmc0mrAt6YUiFJr0F0ymBIZrsXUahU6eiAKfbzYLTyI9ZVUyqtBtXD71MgZi4/KzDzClNey+N6GBXXDiClmlEaVOytE3ZI+BZL2jSR95S5dJVlsijJnLnwlLkTpIt8Hg3l28DEknzWw+FsU+Sx2Yg9pIn0PkmNg7JpQCBM2uZkR781Z1qDabg5oymwtINz637ldBzFo6jIlLmjOi67aQIEKWHxMn35JAQGzg7gnsFs5sBxF79kaimGAgWj1TSEA/oRM2UH4IcEaiDvE7xI4SCAdYkSEyU6CzNY3AHQAcFXYnY0jKCc/0tHtXZjawALoAuYAnMRc2AgOHdSw9FsjdbLYA3ieRmQfd1mhmKxPw9yVBjtiubML6rUwkzZUWP2eDNkbA+btwhm6Ybg7q+xOBDUiGXWkZEKuGLbhVlSvcyDY6AnLotc3CbwKqnbDJE5Ekn1kJgUZJ5fbzlBcw8CrDEbMe2dUi8kG4RaAtGti67U6oNSDNyBeBOXdRBHD8+qYEjVGUyof1Dt6A0xGa98xe+ZdAEHumTvakTEeipdo4GPEO4V09AeJWWr5GnRmg/spNqKzxOzWkzGaV/wBFHNScC6yC7at+fAZrf/CuFpvY1uX/ACnMnmkPhr4fpUgX1BLj9I/48SeZy5LRYWsymfCIWoxoxKVmjw+FbSFkpjsTJBnKYubqsxG1d6ROfZJYjF5+f7WjNj5x+6b/AE5jkf0rTA4+6xxrEnkrDZNfdIBJOt7kD8hDQj6HgcRKsS8QFRbKhwkHkY0PA8FfNoCyaEz1OBpE8B55Lz7kQSI4ZHqpPdAUaTr9plMR57BEHvOsrrKYDQLCBA6aLpCjUCAIEquxrBGatSkcXhN8xBHQWj8pMaMvtWhaVmJO/JWwxeynXMRe0XkDj7ss7tbDFukHh70WUMbw1TeG6LEjO1hr5/tWzWiLjIaXCx1Gq9rpkB2RBuCOf8cVb4TbYJhxLXAZceYOqbEhnH4JsE2/Kym0MCJutHisaDqqLaGMBKSQ2VQK6wry8tmTozXjmvLyAA0nSDPFccuLyAOPUGFeXkDLPCVTGabY78Ly8kAWm6COv6UaosvLyAJtpiBzVtsvDtk2Xl5JgWmK8DTUb4XtBhwzy9e612yqpfSY51yRc5fZeXk0BWfGmKdSwdR9M7rhuXHNwlE2TXc5xkzZnqxhPqSvLyxLlGl+S3UTmvLyoYJheOS4vIASxzrFZ6ph2lpcQCTqc8jqvLyzIaMzjqQ4KnxJs7kDHKxXl5EQYtTruLLk2/SULyV5eWhH/9k="/>
          <p:cNvSpPr>
            <a:spLocks noChangeAspect="1" noChangeArrowheads="1"/>
          </p:cNvSpPr>
          <p:nvPr/>
        </p:nvSpPr>
        <p:spPr bwMode="auto">
          <a:xfrm>
            <a:off x="63500" y="-1036638"/>
            <a:ext cx="211455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hQSERQUExQWFRQWGBQXFxgVGRgUFxQYFxcVFxQXFxUXHCYeFxwjGhUVHy8gIycpLCwsFR4xNTAqNSYrLCkBCQoKDgwOGA8PFykcHBwsKSkpKSkpKSkpKSkpKSkpKSkpKSkpKSkpKSkpKSkpKSkpKSksKSkpKSkpKSkpKSwsKf/AABEIAOMA3gMBIgACEQEDEQH/xAAbAAACAwEBAQAAAAAAAAAAAAADBAIFBgEAB//EADkQAAEDAgMGBAYBAwQDAQEAAAEAAhEDIQQxQQUSUWFxgSKRofAGEzKxwdHhFELxFSNScmKispIz/8QAGQEAAwEBAQAAAAAAAAAAAAAAAAEDAgQF/8QAIxEAAgICAQUBAQEBAAAAAAAAAAECEQMhMQQSIkFRMhORcf/aAAwDAQACEQMRAD8A+aYbZ4YAd7xZggR+efdNtrEkTDomx56c0GQ3L3bz0XQ2Lnp+lx97s5+5tnajn7oYKfhDsxGRORPUoj8I0CZu6CGgF1hY304+aPga4HIG0G9uY6+7K+wmCNVo3WjS/wCYGn6VMcu50WjK9FFTomRAOv6RmYVx09hWrtmvaTdugtlYcxxJHZIYkVJy45LqNi72luaNhaDnAQDkMjyQHYd5FwU5Q32awOiAInAPBO82L3npZHoOY1wLvF7AvxsFyriwR9XkFXuBk39yEUFl+dpYeI+XHQZ34KsxVWmT4RHUfpJbrkw7DEZgg8wstpDpsX3LCI8s/VSNERkpsaO9/uuPaeMpgQZhwSZyIsMo9yV3+lZaQPRRIi+SkHlMR5mGZEAEA9LHRcc0AxP8hSY/ioVBfIEjI21QIlUotIuSDy4cPfBBfhGcTEaZohKlTpjMz2CWh2xKlgGNMxJ04DoEw6q/+0hvQBGqhgyLieYUBV5e+adAL43DOdS3XO3ovJABHl5KqqOkNEAXg8LcRqtDSol2o6SLydAclWbZ2c1hDmfTYOAOTkmhpkKGI3Qd5oDQTDWiJN4nM6pKXQd2HNyM3jhmLcEbD0GfU5xZHWXGLAEgAZc0SpUBIAFpgNc0i3GdVK6HoFgxusM+Eg6QSLcxbTzUMXUO6Gw215aCSZ4yPcLtahuwCTJi/XXn/heoYIknecfT8oVCD0K1pgESfLzUamLEWHSTxgG3YqzfhqZIcZiBYW4QSRn5apetgfHvN3REWz6C+XVQUUc6UfoJ1F7qgbScZv0jIrS4EYkw3fPWfyqPDV6jXFz7OOvLloAnRtKoP7iumEEkWSS4Nnsn4fETUqTMmLa9rq7+ThKQuWlfPf8AWahtvFK1MWXG5Jv+v5Wxmw2ttvDXDWg6WCqcZiGuB3WzPEQqRz226j9/hTOJIyKYrIuw5M21TWAwwLwHnP1Sja18yuVa3iESgDV43ZtJlFzgBIaSL6qhwjqm6PGejhvD1ugnGOLSN4xBsVzF1ixkg3aCbW0sLLg6h+dHXi/FjNSteH02u5tlp8lCKRGb6eniEgdwqtvxSQWW3w4ZmJBGcn+U9/r1EuioCx3vqPVYXfEO+Eg42bI8Lmv6G69Q2M4m57SF5tGk+7XtPDT1FkRtCq36Xkjn4m66razyXInii+Byn8Mg/wB3ol8Z8NlsEO5XBEKLNpvFnMB5tJb/AAuVsc11i+pT/wC1x6Kseoi+TDwyKuthywkHMLjWzqrF+BL7se1/cJOthHtzaR2VlOL4Zhwa5QB9ONQoFtrEdFx5Q95bMHZhJtpkzLgCLwfDPSdeSaLwi0i3VgdHFDjYiswoNSpDbkWvEX+6LTwrm74cA4jIlwAMCSG2lO4qhSduvaNwtBkNE5TFsjf7qrFZ48YcZm8zEHieHJScaNJEWgPeYAbeQJOWgtmOalV3WkB2fcBObMBdf+2chP1HO+ZSu2MCWvuSbf3HL0Q4P2hMbZXJzAMGTA46f+0LzK5cIA7deWmS61xI+iOPEk5C+efqhtAE6HOVzvZzPbDisJgtJdy/xkFNxkgc/wAJKqHAQ3xabwBGtmny9VqNg4NzWAuaAYB3i0E/9bHrp3XTjZePBUwVymI4rTtxDf793KRceHluAyTnqoOxtEDOTH/Gb2zCqMzjxce/ea6r521aZsGk5xYAZcEB+0m5Bp7wEWBTglecLjv9irB2Nn+2Rwy+ymzEyYLI6C/miwEaQse33/yo7dfFI9B+P0nKrZI4E/adFTfFVaKccXAeUrzsnllOyOsZmnhxFgS0a9VP+sNhY9dOSBUxJIi0Z/hRldvbZxUOHEnjumRlp3VzgK1doDt+QD4hMuaCRBvGc2vos9SAOeXvJWGHxzmWBzG6b5gGc9FGcdaE21waeptxzY3gHi0yIM9P5Rae1KVQSQW9/wAH9rP08RvEd5J9IRG0Q6RecwuRoF1E0aH+mpu+lw/+SD1yHmjMbVaDDnd/GD3uqCiHHWCB0nlI80cYqowgh1vzrcXWS8eqXtFqcVvfXTa6dR4SUKphKDtX0zzuEKlto6gO9fW1+5XKO1cO8m+6Ta/Lr+1RSmuCqnjmeqbAcbsc145G/kk6uDfTzaR2n7KzNBubXD/5Pr+14Yuo0Xda9jdVj1MlyDwxfBTkftJYg7rzuixE9D207rQ1Nk1CA8kEugxre/6VHtGk5puIjW/cLsdNbOeqZOm9p3fGd65yA3SMiSM7BBx9Oox1iXCLGf30SrqYkEi05DQAZJgYh0fabqc52qIyOeMNAaJPoOFuwzRGYKo6d4ANPr+1p6WBaBBg9BAlGdSbo3pOnBaWOKNKKRT4PDOZYSeyeZQc6zhaLTpwgJomeXoofMAWuDYFmAAzd5BEGFZ1RCQohs6x0TsR5tNoyF1LdE5d16FPcRYDZpNmwsRKG4DK3ddo5Hhx+33UnC2U8UhMrsW7xtyWb+J275a2QLk59AtFV/8A6GNAFn9qDeqtE9BBcSdARwMwuCG8v+nbLWMpHYCnb/czOgkD9oFPDth8uMj6YEgmdZyVhXY5xLDTaHAkRG6WnUX/ADKKzBNYQ4gl3CJgDXK67eDjZWUsC4nlkSrGjs/dF4MGZuDGtyj1HU83AdrTxXWU2wNx5AH9rrgjMi+ilKTeid2Q3SIiIJzEkHzGibw2Ec4b0gHmSCRpAXnOYGgCOgERmTJkx0ChVFVzd4AkGd0i7YFoBUv5sm18DVX1Js2I/uaAeJiSNEQ1N8XdM5yT0sByGfJV2Hxbm/WSMxexF4yOi5SxhJOvoOllh42vQnFlo6noHcCRB49IVHisKS5xaDuyAba6jzBVs/EsAEZDqRYAxMWvOaLSqggyc5IIPigwMjYiWm0cb6Ig3ESdC2w6RhxOsD9q3xJc4QbkkAdPYQcDh92A3Uk34m2ScpMmoB/xBPfILH7n/wBPWj441fwL/qb8nsDo6gC0GY5LlZ1At3RTDJ1id2c8jBJvmmC1BOHDl6mjjMrtDZ4ZBaQ5txI/IExqkTJFo9/hbKrs8FJP2I1TeO+BNWXa5uj+EVtPxbupBOsW5owww7+nmtUMUDb2lEbhp0TnzABppz+68XTmfvHeEwEX0ToLchn+0zh8DOcD7o47jz6dClnUXT9STAYq7PYNfSUKphmR4c+cwompGs8lKidEASFAaQpnDEwSARlki4N4m6da/wArlAGSf9TzbUX/AAs/j8OS8kAOEHOLRORIzgHyV9v+F3/kfyhNwBLQS0OBvH0kEwZB1sR/+QuLArk2deZ1GjLjDE5y2b7uU9ByKvMD8P5l73sNoaCxxIIglxnI8COShjqbA4EOiIEEh0HQ7wvMgG67U24GtbuyXOPi3pAm0306534Lqs45N1oscThG1mNa5zSGiGkM3TI9CQOMi6ROwHgONNhDmR8sjdG+J5wTaD2jVGfW8Qa1xIa5vhkRJm4iAcuWZOi43ap3i1xEzEG7QJteb5g2KnKTJd8kUW0ME+lnJnyDszA1EShbP2g9rYmRJsbj+FrnY1gLmVQ0t8MTu7uUgwZnSCMlmsXRaKjgwy0Zc070WxeT2O4LaTZ8TN4cJkeTpRNtV8F8pxZTdSqxbdILXHgWz6iFUvqAJathi8mZAi0Zk8M0ott7LTSSBUtqEa9+CIca57hqcsuJS1OmGS14O9wAy0unNkYeazRnBnsOKc0kmyEY20jW4QboI4AX5jRdoG7iOMdgp7sMBI0J87pajWAAF516lc3Tq52dmZ1Gh5taV4OQm1EV2WZnTXyXoHIeMqL5geKD0F/NTDLCYBQMU7cAs4/9RvIAuxU5efLkvOcUOm46oiQAzmukRfL0XQFGo7RAB6bxC8GzNuXLJLsA/wAI7a0ggGOeqYEHRefNC3oRfmAktg94y7HPVDNMgHVIAlOoEbEYoBjv+p84KRHTpzUcXW8B4rM3UWairkisc7we9ZV+7Bt3QAItFuXX8KoweHD30mnJz2gwJtI06T5rYO+H5aXMcYETILY+y5em9l8/oz9XAh0gweov3KqcdscnP5e7JNwSSTPSM9OAV/iKJaYn7fkIfqOa62jmMe34erMO/TJveRM85bmPVAxOynthweHPO6d2HggixkuAA7xktw22QAHKyFjan+243s089DHqsuNipMwrS55c5xMhsA7ocLRPRDaFZvYW0WsgAyS4jWTIE8Ba3JJfKhYaovDQJzATfJOuqAtDgd5kw4OAMaCCItylAweG36jW5SYkiR3Gqvm7L+VTqNBgkCN20G8kcLA2QtIc9mYxGHhxiBvAiRluyWkAG/DVM/D+Eu50kmN0TpJA9xonP9IqU3Es3C6c5h0xeZ4g8dU7sugWABwgySRnkp55VGvoYV5DGLxG80Acm/gofyxMhSrmXW0k+dh6LjU+mjpv6Gd7SD06RJFpRC9rnWyb9+nvRQp1IEDM+nHuuvbutA8/5XUQI1Df1XA8jJQ3l3fSAuHiL30yErs5eyuF68DwQBM+ajbgPRRF9fwohsaz2QB4xoutceQUZJGvdQ3YMkkzaCfKAgBl4ETebRE9Y5jkhNdnp2j7orBy/K4SOhiOfYJgCz1SeOf4Y5pxwJB8PLOAedpKV2iPpHE8PcqOZ1BlMX6QHCgiqzORfpAJH2C0dPbtaI3jHA3Wdwk/MJABIB5ajkdJVqaYOax068TWZ+RN9WTJsguqAZ+eY/hE+VzC86hx9CQugiQngqzbWN3Whozdn0/lWrYvY87LKbarzWd2HkBPqsydGoq2R+bIUKeD33BuUlCpuTuz6gDwTopuRVRNJgvhxjd28WImBnpohYIF73PiwJA4T+bJtlfezOQsu4KgDSZOcTzBN/yljd6Fk8UKnBASTBvN736+nYKva4S49QO5P4hWGNxT2kjc8OW9MxbMwDHeFXGzZ4zNtAVLqXtI30/DYBrJJPOPJS3TN9F5lKADvX4EaohBjLvounFHtgkRm7k2e3rkjKeEzw6LznSV5wtlHRRWzBF7fPiolqLKi8oAujSUdxHNNDLEADA49rrzqRmx6ooBUkAQbSXp79P2uv4H33QS4NHLgmBOc7x0Xg/XK3uyjTZrxy6KTqXmkAJ1UpLGPJc2dE2TnZV9czUJOgC5+ofiWwryGNmRvOJ5Xv8A+R06K2aJyhVeyfpJ4u9IH7KfY6MrKmFVBGcn6YddN0s/EOj7EZcpGagKhJBDrAXA42i+mvmqExl7ZWN25TLa751v5haitWcFmtt7z3AxcCO3NZkrRqLpiVJM02x1SQkZ++6aw9ULnaZ0RaLjA1XOqdldU6hiEPYeE3Qd5o33gbpcY3RymxK1uF+FGVKdqga/gRI7RBCrjXaiOR9zoxm0K1ogXieJjLrp5Kur2F+nl7Ks9s4J1Gr8tzt5zYkkQb3vYcj3VRtF8WHv3fzXHk88lHTDxgQFTndFFQxmkmPv2zR6bDz5c16JxD1KqDPquGiCTBjkb+RCWDrmDfh/COx6ABuYdUQFSNS8DXXQT+f0qvEbTIMBhMWOZv2CTaXIm6Nk52fSb/ZQbJuD5eq582bFQcQTYkbvkJvlz/C0MMeVz9uqiAO6HUqW8MTz16oW87UAesd9UgCOelMXi/l/gao7gqH4iqFpnjH2SbpGoq2NjaZJmw6D8pqljCdfsstSxev3TuHxQ4hR7y6gaMPB6quOEeXPdFpgf4UsHVkwnTRkkgkOykGP4PknKP8ARGVL+bIYTca3du2NTfP3yTXyZyIPT39ks8vH1NbUHTdd5ix9EOm+mDZxpuOjzu35HI+aknOA2oyHfloZYf8AFr5KdN7wIdBHG0Hyt9l6njmExMHn7/aqsy9mHifoHuHW6BVwYcrF4EWufei9/Tam/wBlVSTJNNFK3YjnEho0v0VlsX4bpk7tTdBt9YP3kQncPiHUyN3T2FpMD8SsMCo0TxISaAMdhsFOC6eBneHabwqsOdRdINlraGNpVGw3dIVVt3ZLW0atSYDWF3cAx6ws3RpKz5/tbGfOrPef7jboLDyACoMdUl8cFZB/vp/hUVWpLyea5MCvJ3fDqyuoUMU2pqnwSrHQmKc5rvOMK1onIJnD4U1DDRfXSLev8pam7TWYOsK1wjw02uRobT5oACdkvbkDr5c+eQPRM4b4bfGUTdX+E2gCQHNHXS0WPO/or/D12clhsaRhcQATuiJN45Tcqe6B7z6qdFtpOZXnLYgUA5LkqZCi5AHNUjtegx1MipO7Iu3NvMJmrXANyktoYoOYQCD7Cy3o3GLsoW/Dhcf9utSdyeflO771vIp/D/CtUfVVw7BxNdjvRskpGrTXGBQbOiqNBh6FOm4NZV+a823mtLWN4xvXcedlZU22sY93lZbZOMa2sN6wg9ibLV02zcGZ4K0OCGTk818fV0kKGJ2c1407/wApgN5Lny936bzpOXQLZMqW4B1IS17mxf8A8T1abSpf1Dol7A8f8mWPdpsfMKzdUhskdRb8odSiSJAgcdIvPla2qw8cWbU2hFlRrj/t1N0/8XDdPkbFHOKez6hI5ez91yvgGuHig8j+IQnYVzR/tvI5HxN8jkovC1uLKLKnyh2li2m2vA2Pkc+3miwPf54Klq1agMOpgjUtv/6lMUX/APB1wPpP6dcJd84c7G4xlwXmBxTmHwlOfEe3HHCbk/W5oN9B4j9gO6zgx5bZ7SOen3/KX2lit/cAMgTHpOfQJZMqcXXIQx1ITxVWGE8lTUQZ4p/aL7BvH390JlHt+eifTR039Fme0jraM6ppjN1vHPvyC7To6RlmfxKIYNhfK66iBXfNIdOSs8JW3xzuhV4IiF2m2LIAdFZwTlHargkGXU2slAFlu/8AkuS4cD6LwtcrrckAcD+Xlf7LjnBTpsRA3OUAZyjX3sZumCIfHCdPynNs0W7m9AmQJGs6HilMew08Yx7ciJPQjdcFLamLLzlA0H7jNY9FdtoqX5qE2UqgUFBo6DuEogu5nK8K8o1zTEGWn/1PlYqgpOh3cLWYrCl1AuN7T0IEj7KseCMuRrDYgOAPsJl1UNEnLoqfYrpaev4Vgy7rZN+6pF2iMlTD02b13Ach+0Wu2REqO+og87JiAf051he+SB5+SaKDUugAD8OSZCWxOGBzAPp6qygholAeEAIQ9uTpHB/iHnmhOrN1aWHi3xN/Y8k0aTpMkR09LIT81OWOLNrI0Uhol750FgrCnRgIxK9vLUI9qoUpdzsBSw4a45xw68BqiupWkRB93RaTOK7VpR9Nwcxx491oyK08OAZz/CkW8EdtDeuDZRr0i1oIaXEkAAX79EAcoiQmKNJG2bQLgZbBBIIJAiFY0cLzA7ftIBEUZKMoU81MpgcY5Tc5ckrhYgBLaWbSc7jsYVVWp3vkU/tWqQ4f9UnvTZTk/RaPFiVagQljTlWj6VrEj1A7KIw2u99lho33FS2zgSMjlxW4xeOpf0bi17SXN3d3WTbLSM+yyWJpCZC7SYbNOUjujhByXeyKEU+Zl3bRWGHpGMiLrmGw4dUc2YaJFtFstlbFa6m2+9mrLSIPbMlBXHHitriPh8dLKqxuweGfFFmaKJtwpFg1urRuwyM0duyYjSB+kWAl/Rbw5KDtmiOa1LNmS0A295qB2MGzBJm9/sOAS7h0Y/EYSFW1mwVscXgPsVncbgDNgnYUVD7qbMJOpU34YjRMYf7JiINw67Uwk5I+8OK86qEgExhHNO8Ygm/LmnwDGdl6m8OBGnNDc+BEzFkwI1Q4TukCQRledCo0sbLRczAnS+qhVrFIOmc0mrAt6YUiFJr0F0ymBIZrsXUahU6eiAKfbzYLTyI9ZVUyqtBtXD71MgZi4/KzDzClNey+N6GBXXDiClmlEaVOytE3ZI+BZL2jSR95S5dJVlsijJnLnwlLkTpIt8Hg3l28DEknzWw+FsU+Sx2Yg9pIn0PkmNg7JpQCBM2uZkR781Z1qDabg5oymwtINz637ldBzFo6jIlLmjOi67aQIEKWHxMn35JAQGzg7gnsFs5sBxF79kaimGAgWj1TSEA/oRM2UH4IcEaiDvE7xI4SCAdYkSEyU6CzNY3AHQAcFXYnY0jKCc/0tHtXZjawALoAuYAnMRc2AgOHdSw9FsjdbLYA3ieRmQfd1mhmKxPw9yVBjtiubML6rUwkzZUWP2eDNkbA+btwhm6Ybg7q+xOBDUiGXWkZEKuGLbhVlSvcyDY6AnLotc3CbwKqnbDJE5Ekn1kJgUZJ5fbzlBcw8CrDEbMe2dUi8kG4RaAtGti67U6oNSDNyBeBOXdRBHD8+qYEjVGUyof1Dt6A0xGa98xe+ZdAEHumTvakTEeipdo4GPEO4V09AeJWWr5GnRmg/spNqKzxOzWkzGaV/wBFHNScC6yC7at+fAZrf/CuFpvY1uX/ACnMnmkPhr4fpUgX1BLj9I/48SeZy5LRYWsymfCIWoxoxKVmjw+FbSFkpjsTJBnKYubqsxG1d6ROfZJYjF5+f7WjNj5x+6b/AE5jkf0rTA4+6xxrEnkrDZNfdIBJOt7kD8hDQj6HgcRKsS8QFRbKhwkHkY0PA8FfNoCyaEz1OBpE8B55Lz7kQSI4ZHqpPdAUaTr9plMR57BEHvOsrrKYDQLCBA6aLpCjUCAIEquxrBGatSkcXhN8xBHQWj8pMaMvtWhaVmJO/JWwxeynXMRe0XkDj7ss7tbDFukHh70WUMbw1TeG6LEjO1hr5/tWzWiLjIaXCx1Gq9rpkB2RBuCOf8cVb4TbYJhxLXAZceYOqbEhnH4JsE2/Kym0MCJutHisaDqqLaGMBKSQ2VQK6wry8tmTozXjmvLyAA0nSDPFccuLyAOPUGFeXkDLPCVTGabY78Ly8kAWm6COv6UaosvLyAJtpiBzVtsvDtk2Xl5JgWmK8DTUb4XtBhwzy9e612yqpfSY51yRc5fZeXk0BWfGmKdSwdR9M7rhuXHNwlE2TXc5xkzZnqxhPqSvLyxLlGl+S3UTmvLyoYJheOS4vIASxzrFZ6ph2lpcQCTqc8jqvLyzIaMzjqQ4KnxJs7kDHKxXl5EQYtTruLLk2/SULyV5eWhH/9k="/>
          <p:cNvSpPr>
            <a:spLocks noChangeAspect="1" noChangeArrowheads="1"/>
          </p:cNvSpPr>
          <p:nvPr/>
        </p:nvSpPr>
        <p:spPr bwMode="auto">
          <a:xfrm>
            <a:off x="63500" y="-1036638"/>
            <a:ext cx="211455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data:image/jpeg;base64,/9j/4AAQSkZJRgABAQAAAQABAAD/2wCEAAkGBhQSERQUExQWFRQWGBQXFxgVGRgUFxQYFxcVFxQXFxUXHCYeFxwjGhUVHy8gIycpLCwsFR4xNTAqNSYrLCkBCQoKDgwOGA8PFykcHBwsKSkpKSkpKSkpKSkpKSkpKSkpKSkpKSkpKSkpKSkpKSkpKSksKSkpKSkpKSkpKSwsKf/AABEIAOMA3gMBIgACEQEDEQH/xAAbAAACAwEBAQAAAAAAAAAAAAADBAIFBgEAB//EADkQAAEDAgMGBAYBAwQDAQEAAAEAAhEDIQQxQQUSUWFxgSKRofAGEzKxwdHhFELxFSNScmKispIz/8QAGQEAAwEBAQAAAAAAAAAAAAAAAAEDAgQF/8QAIxEAAgICAQUBAQEBAAAAAAAAAAECEQMhMQQSIkFRMhORcf/aAAwDAQACEQMRAD8A+aYbZ4YAd7xZggR+efdNtrEkTDomx56c0GQ3L3bz0XQ2Lnp+lx97s5+5tnajn7oYKfhDsxGRORPUoj8I0CZu6CGgF1hY304+aPga4HIG0G9uY6+7K+wmCNVo3WjS/wCYGn6VMcu50WjK9FFTomRAOv6RmYVx09hWrtmvaTdugtlYcxxJHZIYkVJy45LqNi72luaNhaDnAQDkMjyQHYd5FwU5Q32awOiAInAPBO82L3npZHoOY1wLvF7AvxsFyriwR9XkFXuBk39yEUFl+dpYeI+XHQZ34KsxVWmT4RHUfpJbrkw7DEZgg8wstpDpsX3LCI8s/VSNERkpsaO9/uuPaeMpgQZhwSZyIsMo9yV3+lZaQPRRIi+SkHlMR5mGZEAEA9LHRcc0AxP8hSY/ioVBfIEjI21QIlUotIuSDy4cPfBBfhGcTEaZohKlTpjMz2CWh2xKlgGNMxJ04DoEw6q/+0hvQBGqhgyLieYUBV5e+adAL43DOdS3XO3ovJABHl5KqqOkNEAXg8LcRqtDSol2o6SLydAclWbZ2c1hDmfTYOAOTkmhpkKGI3Qd5oDQTDWiJN4nM6pKXQd2HNyM3jhmLcEbD0GfU5xZHWXGLAEgAZc0SpUBIAFpgNc0i3GdVK6HoFgxusM+Eg6QSLcxbTzUMXUO6Gw215aCSZ4yPcLtahuwCTJi/XXn/heoYIknecfT8oVCD0K1pgESfLzUamLEWHSTxgG3YqzfhqZIcZiBYW4QSRn5apetgfHvN3REWz6C+XVQUUc6UfoJ1F7qgbScZv0jIrS4EYkw3fPWfyqPDV6jXFz7OOvLloAnRtKoP7iumEEkWSS4Nnsn4fETUqTMmLa9rq7+ThKQuWlfPf8AWahtvFK1MWXG5Jv+v5Wxmw2ttvDXDWg6WCqcZiGuB3WzPEQqRz226j9/hTOJIyKYrIuw5M21TWAwwLwHnP1Sja18yuVa3iESgDV43ZtJlFzgBIaSL6qhwjqm6PGejhvD1ugnGOLSN4xBsVzF1ixkg3aCbW0sLLg6h+dHXi/FjNSteH02u5tlp8lCKRGb6eniEgdwqtvxSQWW3w4ZmJBGcn+U9/r1EuioCx3vqPVYXfEO+Eg42bI8Lmv6G69Q2M4m57SF5tGk+7XtPDT1FkRtCq36Xkjn4m66razyXInii+Byn8Mg/wB3ol8Z8NlsEO5XBEKLNpvFnMB5tJb/AAuVsc11i+pT/wC1x6Kseoi+TDwyKuthywkHMLjWzqrF+BL7se1/cJOthHtzaR2VlOL4Zhwa5QB9ONQoFtrEdFx5Q95bMHZhJtpkzLgCLwfDPSdeSaLwi0i3VgdHFDjYiswoNSpDbkWvEX+6LTwrm74cA4jIlwAMCSG2lO4qhSduvaNwtBkNE5TFsjf7qrFZ48YcZm8zEHieHJScaNJEWgPeYAbeQJOWgtmOalV3WkB2fcBObMBdf+2chP1HO+ZSu2MCWvuSbf3HL0Q4P2hMbZXJzAMGTA46f+0LzK5cIA7deWmS61xI+iOPEk5C+efqhtAE6HOVzvZzPbDisJgtJdy/xkFNxkgc/wAJKqHAQ3xabwBGtmny9VqNg4NzWAuaAYB3i0E/9bHrp3XTjZePBUwVymI4rTtxDf793KRceHluAyTnqoOxtEDOTH/Gb2zCqMzjxce/ea6r521aZsGk5xYAZcEB+0m5Bp7wEWBTglecLjv9irB2Nn+2Rwy+ymzEyYLI6C/miwEaQse33/yo7dfFI9B+P0nKrZI4E/adFTfFVaKccXAeUrzsnllOyOsZmnhxFgS0a9VP+sNhY9dOSBUxJIi0Z/hRldvbZxUOHEnjumRlp3VzgK1doDt+QD4hMuaCRBvGc2vos9SAOeXvJWGHxzmWBzG6b5gGc9FGcdaE21waeptxzY3gHi0yIM9P5Rae1KVQSQW9/wAH9rP08RvEd5J9IRG0Q6RecwuRoF1E0aH+mpu+lw/+SD1yHmjMbVaDDnd/GD3uqCiHHWCB0nlI80cYqowgh1vzrcXWS8eqXtFqcVvfXTa6dR4SUKphKDtX0zzuEKlto6gO9fW1+5XKO1cO8m+6Ta/Lr+1RSmuCqnjmeqbAcbsc145G/kk6uDfTzaR2n7KzNBubXD/5Pr+14Yuo0Xda9jdVj1MlyDwxfBTkftJYg7rzuixE9D207rQ1Nk1CA8kEugxre/6VHtGk5puIjW/cLsdNbOeqZOm9p3fGd65yA3SMiSM7BBx9Oox1iXCLGf30SrqYkEi05DQAZJgYh0fabqc52qIyOeMNAaJPoOFuwzRGYKo6d4ANPr+1p6WBaBBg9BAlGdSbo3pOnBaWOKNKKRT4PDOZYSeyeZQc6zhaLTpwgJomeXoofMAWuDYFmAAzd5BEGFZ1RCQohs6x0TsR5tNoyF1LdE5d16FPcRYDZpNmwsRKG4DK3ddo5Hhx+33UnC2U8UhMrsW7xtyWb+J275a2QLk59AtFV/8A6GNAFn9qDeqtE9BBcSdARwMwuCG8v+nbLWMpHYCnb/czOgkD9oFPDth8uMj6YEgmdZyVhXY5xLDTaHAkRG6WnUX/ADKKzBNYQ4gl3CJgDXK67eDjZWUsC4nlkSrGjs/dF4MGZuDGtyj1HU83AdrTxXWU2wNx5AH9rrgjMi+ilKTeid2Q3SIiIJzEkHzGibw2Ec4b0gHmSCRpAXnOYGgCOgERmTJkx0ChVFVzd4AkGd0i7YFoBUv5sm18DVX1Js2I/uaAeJiSNEQ1N8XdM5yT0sByGfJV2Hxbm/WSMxexF4yOi5SxhJOvoOllh42vQnFlo6noHcCRB49IVHisKS5xaDuyAba6jzBVs/EsAEZDqRYAxMWvOaLSqggyc5IIPigwMjYiWm0cb6Ig3ESdC2w6RhxOsD9q3xJc4QbkkAdPYQcDh92A3Uk34m2ScpMmoB/xBPfILH7n/wBPWj441fwL/qb8nsDo6gC0GY5LlZ1At3RTDJ1id2c8jBJvmmC1BOHDl6mjjMrtDZ4ZBaQ5txI/IExqkTJFo9/hbKrs8FJP2I1TeO+BNWXa5uj+EVtPxbupBOsW5owww7+nmtUMUDb2lEbhp0TnzABppz+68XTmfvHeEwEX0ToLchn+0zh8DOcD7o47jz6dClnUXT9STAYq7PYNfSUKphmR4c+cwompGs8lKidEASFAaQpnDEwSARlki4N4m6da/wArlAGSf9TzbUX/AAs/j8OS8kAOEHOLRORIzgHyV9v+F3/kfyhNwBLQS0OBvH0kEwZB1sR/+QuLArk2deZ1GjLjDE5y2b7uU9ByKvMD8P5l73sNoaCxxIIglxnI8COShjqbA4EOiIEEh0HQ7wvMgG67U24GtbuyXOPi3pAm0306534Lqs45N1oscThG1mNa5zSGiGkM3TI9CQOMi6ROwHgONNhDmR8sjdG+J5wTaD2jVGfW8Qa1xIa5vhkRJm4iAcuWZOi43ap3i1xEzEG7QJteb5g2KnKTJd8kUW0ME+lnJnyDszA1EShbP2g9rYmRJsbj+FrnY1gLmVQ0t8MTu7uUgwZnSCMlmsXRaKjgwy0Zc070WxeT2O4LaTZ8TN4cJkeTpRNtV8F8pxZTdSqxbdILXHgWz6iFUvqAJathi8mZAi0Zk8M0ott7LTSSBUtqEa9+CIca57hqcsuJS1OmGS14O9wAy0unNkYeazRnBnsOKc0kmyEY20jW4QboI4AX5jRdoG7iOMdgp7sMBI0J87pajWAAF516lc3Tq52dmZ1Gh5taV4OQm1EV2WZnTXyXoHIeMqL5geKD0F/NTDLCYBQMU7cAs4/9RvIAuxU5efLkvOcUOm46oiQAzmukRfL0XQFGo7RAB6bxC8GzNuXLJLsA/wAI7a0ggGOeqYEHRefNC3oRfmAktg94y7HPVDNMgHVIAlOoEbEYoBjv+p84KRHTpzUcXW8B4rM3UWairkisc7we9ZV+7Bt3QAItFuXX8KoweHD30mnJz2gwJtI06T5rYO+H5aXMcYETILY+y5em9l8/oz9XAh0gweov3KqcdscnP5e7JNwSSTPSM9OAV/iKJaYn7fkIfqOa62jmMe34erMO/TJveRM85bmPVAxOynthweHPO6d2HggixkuAA7xktw22QAHKyFjan+243s089DHqsuNipMwrS55c5xMhsA7ocLRPRDaFZvYW0WsgAyS4jWTIE8Ba3JJfKhYaovDQJzATfJOuqAtDgd5kw4OAMaCCItylAweG36jW5SYkiR3Gqvm7L+VTqNBgkCN20G8kcLA2QtIc9mYxGHhxiBvAiRluyWkAG/DVM/D+Eu50kmN0TpJA9xonP9IqU3Es3C6c5h0xeZ4g8dU7sugWABwgySRnkp55VGvoYV5DGLxG80Acm/gofyxMhSrmXW0k+dh6LjU+mjpv6Gd7SD06RJFpRC9rnWyb9+nvRQp1IEDM+nHuuvbutA8/5XUQI1Df1XA8jJQ3l3fSAuHiL30yErs5eyuF68DwQBM+ajbgPRRF9fwohsaz2QB4xoutceQUZJGvdQ3YMkkzaCfKAgBl4ETebRE9Y5jkhNdnp2j7orBy/K4SOhiOfYJgCz1SeOf4Y5pxwJB8PLOAedpKV2iPpHE8PcqOZ1BlMX6QHCgiqzORfpAJH2C0dPbtaI3jHA3Wdwk/MJABIB5ajkdJVqaYOax068TWZ+RN9WTJsguqAZ+eY/hE+VzC86hx9CQugiQngqzbWN3Whozdn0/lWrYvY87LKbarzWd2HkBPqsydGoq2R+bIUKeD33BuUlCpuTuz6gDwTopuRVRNJgvhxjd28WImBnpohYIF73PiwJA4T+bJtlfezOQsu4KgDSZOcTzBN/yljd6Fk8UKnBASTBvN736+nYKva4S49QO5P4hWGNxT2kjc8OW9MxbMwDHeFXGzZ4zNtAVLqXtI30/DYBrJJPOPJS3TN9F5lKADvX4EaohBjLvounFHtgkRm7k2e3rkjKeEzw6LznSV5wtlHRRWzBF7fPiolqLKi8oAujSUdxHNNDLEADA49rrzqRmx6ooBUkAQbSXp79P2uv4H33QS4NHLgmBOc7x0Xg/XK3uyjTZrxy6KTqXmkAJ1UpLGPJc2dE2TnZV9czUJOgC5+ofiWwryGNmRvOJ5Xv8A+R06K2aJyhVeyfpJ4u9IH7KfY6MrKmFVBGcn6YddN0s/EOj7EZcpGagKhJBDrAXA42i+mvmqExl7ZWN25TLa751v5haitWcFmtt7z3AxcCO3NZkrRqLpiVJM02x1SQkZ++6aw9ULnaZ0RaLjA1XOqdldU6hiEPYeE3Qd5o33gbpcY3RymxK1uF+FGVKdqga/gRI7RBCrjXaiOR9zoxm0K1ogXieJjLrp5Kur2F+nl7Ks9s4J1Gr8tzt5zYkkQb3vYcj3VRtF8WHv3fzXHk88lHTDxgQFTndFFQxmkmPv2zR6bDz5c16JxD1KqDPquGiCTBjkb+RCWDrmDfh/COx6ABuYdUQFSNS8DXXQT+f0qvEbTIMBhMWOZv2CTaXIm6Nk52fSb/ZQbJuD5eq582bFQcQTYkbvkJvlz/C0MMeVz9uqiAO6HUqW8MTz16oW87UAesd9UgCOelMXi/l/gao7gqH4iqFpnjH2SbpGoq2NjaZJmw6D8pqljCdfsstSxev3TuHxQ4hR7y6gaMPB6quOEeXPdFpgf4UsHVkwnTRkkgkOykGP4PknKP8ARGVL+bIYTca3du2NTfP3yTXyZyIPT39ks8vH1NbUHTdd5ix9EOm+mDZxpuOjzu35HI+aknOA2oyHfloZYf8AFr5KdN7wIdBHG0Hyt9l6njmExMHn7/aqsy9mHifoHuHW6BVwYcrF4EWufei9/Tam/wBlVSTJNNFK3YjnEho0v0VlsX4bpk7tTdBt9YP3kQncPiHUyN3T2FpMD8SsMCo0TxISaAMdhsFOC6eBneHabwqsOdRdINlraGNpVGw3dIVVt3ZLW0atSYDWF3cAx6ws3RpKz5/tbGfOrPef7jboLDyACoMdUl8cFZB/vp/hUVWpLyea5MCvJ3fDqyuoUMU2pqnwSrHQmKc5rvOMK1onIJnD4U1DDRfXSLev8pam7TWYOsK1wjw02uRobT5oACdkvbkDr5c+eQPRM4b4bfGUTdX+E2gCQHNHXS0WPO/or/D12clhsaRhcQATuiJN45Tcqe6B7z6qdFtpOZXnLYgUA5LkqZCi5AHNUjtegx1MipO7Iu3NvMJmrXANyktoYoOYQCD7Cy3o3GLsoW/Dhcf9utSdyeflO771vIp/D/CtUfVVw7BxNdjvRskpGrTXGBQbOiqNBh6FOm4NZV+a823mtLWN4xvXcedlZU22sY93lZbZOMa2sN6wg9ibLV02zcGZ4K0OCGTk818fV0kKGJ2c1407/wApgN5Lny936bzpOXQLZMqW4B1IS17mxf8A8T1abSpf1Dol7A8f8mWPdpsfMKzdUhskdRb8odSiSJAgcdIvPla2qw8cWbU2hFlRrj/t1N0/8XDdPkbFHOKez6hI5ez91yvgGuHig8j+IQnYVzR/tvI5HxN8jkovC1uLKLKnyh2li2m2vA2Pkc+3miwPf54Klq1agMOpgjUtv/6lMUX/APB1wPpP6dcJd84c7G4xlwXmBxTmHwlOfEe3HHCbk/W5oN9B4j9gO6zgx5bZ7SOen3/KX2lit/cAMgTHpOfQJZMqcXXIQx1ITxVWGE8lTUQZ4p/aL7BvH390JlHt+eifTR039Fme0jraM6ppjN1vHPvyC7To6RlmfxKIYNhfK66iBXfNIdOSs8JW3xzuhV4IiF2m2LIAdFZwTlHargkGXU2slAFlu/8AkuS4cD6LwtcrrckAcD+Xlf7LjnBTpsRA3OUAZyjX3sZumCIfHCdPynNs0W7m9AmQJGs6HilMew08Yx7ciJPQjdcFLamLLzlA0H7jNY9FdtoqX5qE2UqgUFBo6DuEogu5nK8K8o1zTEGWn/1PlYqgpOh3cLWYrCl1AuN7T0IEj7KseCMuRrDYgOAPsJl1UNEnLoqfYrpaev4Vgy7rZN+6pF2iMlTD02b13Ach+0Wu2REqO+og87JiAf051he+SB5+SaKDUugAD8OSZCWxOGBzAPp6qygholAeEAIQ9uTpHB/iHnmhOrN1aWHi3xN/Y8k0aTpMkR09LIT81OWOLNrI0Uhol750FgrCnRgIxK9vLUI9qoUpdzsBSw4a45xw68BqiupWkRB93RaTOK7VpR9Nwcxx491oyK08OAZz/CkW8EdtDeuDZRr0i1oIaXEkAAX79EAcoiQmKNJG2bQLgZbBBIIJAiFY0cLzA7ftIBEUZKMoU81MpgcY5Tc5ckrhYgBLaWbSc7jsYVVWp3vkU/tWqQ4f9UnvTZTk/RaPFiVagQljTlWj6VrEj1A7KIw2u99lho33FS2zgSMjlxW4xeOpf0bi17SXN3d3WTbLSM+yyWJpCZC7SYbNOUjujhByXeyKEU+Zl3bRWGHpGMiLrmGw4dUc2YaJFtFstlbFa6m2+9mrLSIPbMlBXHHitriPh8dLKqxuweGfFFmaKJtwpFg1urRuwyM0duyYjSB+kWAl/Rbw5KDtmiOa1LNmS0A295qB2MGzBJm9/sOAS7h0Y/EYSFW1mwVscXgPsVncbgDNgnYUVD7qbMJOpU34YjRMYf7JiINw67Uwk5I+8OK86qEgExhHNO8Ygm/LmnwDGdl6m8OBGnNDc+BEzFkwI1Q4TukCQRledCo0sbLRczAnS+qhVrFIOmc0mrAt6YUiFJr0F0ymBIZrsXUahU6eiAKfbzYLTyI9ZVUyqtBtXD71MgZi4/KzDzClNey+N6GBXXDiClmlEaVOytE3ZI+BZL2jSR95S5dJVlsijJnLnwlLkTpIt8Hg3l28DEknzWw+FsU+Sx2Yg9pIn0PkmNg7JpQCBM2uZkR781Z1qDabg5oymwtINz637ldBzFo6jIlLmjOi67aQIEKWHxMn35JAQGzg7gnsFs5sBxF79kaimGAgWj1TSEA/oRM2UH4IcEaiDvE7xI4SCAdYkSEyU6CzNY3AHQAcFXYnY0jKCc/0tHtXZjawALoAuYAnMRc2AgOHdSw9FsjdbLYA3ieRmQfd1mhmKxPw9yVBjtiubML6rUwkzZUWP2eDNkbA+btwhm6Ybg7q+xOBDUiGXWkZEKuGLbhVlSvcyDY6AnLotc3CbwKqnbDJE5Ekn1kJgUZJ5fbzlBcw8CrDEbMe2dUi8kG4RaAtGti67U6oNSDNyBeBOXdRBHD8+qYEjVGUyof1Dt6A0xGa98xe+ZdAEHumTvakTEeipdo4GPEO4V09AeJWWr5GnRmg/spNqKzxOzWkzGaV/wBFHNScC6yC7at+fAZrf/CuFpvY1uX/ACnMnmkPhr4fpUgX1BLj9I/48SeZy5LRYWsymfCIWoxoxKVmjw+FbSFkpjsTJBnKYubqsxG1d6ROfZJYjF5+f7WjNj5x+6b/AE5jkf0rTA4+6xxrEnkrDZNfdIBJOt7kD8hDQj6HgcRKsS8QFRbKhwkHkY0PA8FfNoCyaEz1OBpE8B55Lz7kQSI4ZHqpPdAUaTr9plMR57BEHvOsrrKYDQLCBA6aLpCjUCAIEquxrBGatSkcXhN8xBHQWj8pMaMvtWhaVmJO/JWwxeynXMRe0XkDj7ss7tbDFukHh70WUMbw1TeG6LEjO1hr5/tWzWiLjIaXCx1Gq9rpkB2RBuCOf8cVb4TbYJhxLXAZceYOqbEhnH4JsE2/Kym0MCJutHisaDqqLaGMBKSQ2VQK6wry8tmTozXjmvLyAA0nSDPFccuLyAOPUGFeXkDLPCVTGabY78Ly8kAWm6COv6UaosvLyAJtpiBzVtsvDtk2Xl5JgWmK8DTUb4XtBhwzy9e612yqpfSY51yRc5fZeXk0BWfGmKdSwdR9M7rhuXHNwlE2TXc5xkzZnqxhPqSvLyxLlGl+S3UTmvLyoYJheOS4vIASxzrFZ6ph2lpcQCTqc8jqvLyzIaMzjqQ4KnxJs7kDHKxXl5EQYtTruLLk2/SULyV5eWhH/9k="/>
          <p:cNvSpPr>
            <a:spLocks noChangeAspect="1" noChangeArrowheads="1"/>
          </p:cNvSpPr>
          <p:nvPr/>
        </p:nvSpPr>
        <p:spPr bwMode="auto">
          <a:xfrm>
            <a:off x="63500" y="-1036638"/>
            <a:ext cx="211455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data:image/jpeg;base64,/9j/4AAQSkZJRgABAQAAAQABAAD/2wCEAAkGBhMSERQUExQVFRUWFxoYGBgXFRcXGBcYGRgVGBgXGxgcHCYfGBwjHBQXHy8hJScpLCwsFR4xNTAqNSYrLCkBCQoKDgwOGg8PGikkHyEyLywzLCosLSksLTUpMC0sLywsLC0sNCwpLSwsKSwtKSk0LCk1LCwpKSksKSwsLCwsLP/AABEIAMIBAwMBIgACEQEDEQH/xAAcAAABBQEBAQAAAAAAAAAAAAAGAAMEBQcCAQj/xABEEAACAQIEAwQHBQYFBAIDAQABAgMAEQQFEiEGMUETIlFhBzJxgZGhsRRCcsHRI1JTkpPwFTNisuEkQ4KiF/Fzg8IW/8QAGQEBAAMBAQAAAAAAAAAAAAAAAAEDBAIF/8QAJxEBAAICAQQBAgcAAAAAAAAAAAECAxEhEiIxQVEE8RNCYXGRseH/2gAMAwEAAhEDEQA/AGPRn6M8DjcvSedHaQvICVlZRZWsNhRQfQrlf8OX+s9N+hPERnK407RA/aS9wsAd3NrA8+VH0sDDmL+zegA39DWUruY5f6z14PQ1lR5RS/13owllvtSU2oA5vQxlf8OX+s9Nf/DeWfw5P6z0b9tXBS/KgCD6Hss/hyf1npiT0R5d0jk/rPR248KiSXvtQAcvorwF9o5PZ2r/AK0zJ6L8COUb/wBV/wBaPZIr+dMyR250GX4rgDDIx/ZsU/G1x86hYvgrD6boh/nb9a0t4bgi3jVDisuZe8tBnEmRQqd12/E23zrgZLCGsV58jqb9aLMzwBYEqN+q2ocnhZR5A7HwP7poIS5PHfSV3/E3605BlUDHRos/4msfdepL/tE1ffX5imsQutRItww5geNBDxGUqhIKXHQgtb602+XR6bhfm361YQZkT158weh8beFdyYpTs6afNfragpUwqfuj4t+tPT5eg0kLsfNv1qa+WX7yOvsO1ShlrNGQR7LfH/igoRhkuQV9m7frUj/DoymoL7e83613icM2zAEkbHapGCw7gG4sCLb7b0EBcHGfu/Nv1rpsvTnp28bt+tWE+C0WYXN/Cu2i1KVtYHe1BWLgYztp3/E3Xl191eDCR7rp734m5/Gpbry6W2PiRUfErYgj+zQRTAoO6D4t+tSUwMZ3Cj+Zv191euNYv16/rSwUvT+70HX+HRkGyAEC/rN7+tV7xr+6OnVv1oiSEAX8D8uvyJqlxkOksPA2+dBwmGUqTp8OrfrTPZr+6Pi361PwK3BHiNvdUSQbmghyrZiPAkfOlXU/rN+I/U0qAu4R41fCRCJo45oWvqjkFx6x5HpWt8G8Rxzj/ocQ6sOeFmfWV8eyZj318jv5isEweBd1TsxqNj3Qe9szb2qfhBi1kTs1kElwV0izX6ctxyoPo8cREm00QNtjpurj2qf1qVG8MnqSaT+6+1A3DPF7YhVhzKGWGQCy4ho3W/4iVtb5eznU7N4pMOwEg1I3quN1YfkfKgLJcDIOmoeKm9Q3ns1je9UOCzllHcdl9hv8jVrBxHK3rqkg8xY/GglrODTZ536V6ubYcmzI8Z8u8vyruKOOQ/s5UbyJ0n4GgYK2vTciBhUqXCSLzU28hcfKmhp6UENcOd9hzqLJh7g3q0Zt/bUZh76AYx2W9RQpmOC3Jtz5jxrRcRDcVR4/AjqKDMZ4WibUnq35Hp5GvW2IdPVbmP3TRLmWA3O2/wBRQzNAYybeqeamg5xmDP8AmIOXrj8/Ya4ibWtvvDl7PCpGAxhU2v5C/Ir1UimswwmhrqLDn+H9RQMRHmD8+lOYHGNC9rkAnlfauzFrXUBZhzH/ABTBOoWI3FBZ4uQhtwCr9eX0qHhMabshUXHLnT2ElDIYnNiPVNQ8XGUIfqpsfyoJgzRmXSdvMVXjFON6dfcBhy61Gc89/Ogfnl1C/wAf1pkG4I94plZLV1ysR0/u1BxDJpavXXS1+hrmW1wacAuCD4/OgtcJNqXfpz+X5XqNm8BG/iPmNj9AffTGXz6WF/f7OtWToHiccyhv7j3SfjY0FblAuR7/ANaj4lLOffUjJv8AMUf6re87D511mkXeuP7FBTT+s34j9TSpT+u34j9TSoJ2WYtomidNmQ3B/wDJtv78a1dMKmZR4aRnPrFStxtcpcaStjz5+VM+i/0eYPHYASYhSjh3AYS2LKCTfTfYDcbjoasMLiIcPPh4InbsBrVNXZ3kcMxY69YA2cWvz25XFAP8ZYt8qRsNBKC8riRWUnXFEuwW4O2q1iDzsT1qT6O/ScH/AOjx/wC0ikNlc80Y8uXn4cq94o4fy7MZO1gx6JIEJcPuLL0OtkCkAH1b3+sDh70f4jDSjEwthsUUVtAWUjRIUIViSujUpYEDVvb30BPxFlj4ObTq1RuLxuPvDw/ELi/uPWlgs1v1qRwhhsTi8I2X49JIpU78ErC4On/UCVa17Gx3DGhVGaN2RxpdGKsPAg2I+IoDrDY/41NBDC7KKD8FjjcX3ohwuJuKC0w2PaO+lmA8L3HwNTo851Dvxq48bWNU604kttqC77TDsObx/MfnUdsqVv8AKmjY+ZsaqnlqrxUnrf3agucRlmJU7xkjxUhv+flVZjfBgR7Rb61XYbHzxcpnHlqJHzqYeK8RY3dWHg6hhQVOOwwPKhzMcIG2OxoufipP+7homHjGzRn5XpiWTLpuZnhP/jIB+dDTMMXhSjfpUjAYpX/Zyddgx6f8UcYngqGUfscbA3gJLxN87iqLMPRjjl3WEyDo0TK/yBvQVWKyh42Fzt91x8gaiYlCDuNL+XJqsIsXLh/2WKjdQdu+rL9RXGIZQLHvxnkeooKtnvuNiK7kn1C/8wr3E4IgXQ6l6Ecx7ahdpQSMPLpYp0O6mm8Smk3/ALsa5aMMPPp5GulbWpB9YUEVzuK6RuleNuL/ABFclutB2y8x7xXeHfYjy+lcI168HPag77Tkw5j6eNWmXTXc9QykfEW+RtVUpAW45g/EEVIwUuk7cm5fmKDjC7SC/iPiD/xU7Nls3v8Az/5qJNsx8i35H8/lUzMhdQfEflQDmI9dvxN9TSpT+u34j9TSoCjBZ2YssMaTFC8hvGqi7bkh2a1xbTYWPVttzc7zXAyJisOi/ZW+z4BHIxbroL6bCysy/wANBfkLtehzLZJP8GhiWCFknmeJptY7VP2sdu5zO77EX9g63PGAc4/HuMLHiEjCQ3abQVAiRStgykjmbc7++gEooJMVKyCGO7SEmOEqkVyQO53vAG1ibA35VF4cib7YyrOcHcMO07SzLtbTq1AkHl16V3w6pfWwgaUKjnSrMukBDexBud9+Rq79GOSdqmLczLh4lVATZGdirGSwLeqV0A7WNyKCblXGGLw+O7IzyTRxsS3agErvbvO+ojy0t3rjxq29JkOjHLMBZZ41f/yHdb6L8aAsty2SbEyCIHE3OzSEor231aWILMLna+1zWnek7KJnw2CdImfQGRygLWvo0ggb81NBQZbir0R4SbaqXJ+DcaVDnDSgea2PwO/yq6XBtGbSKynzBH1oJyYjYiuvtA3qMWAqPjZrC6/CgkzY026W+dUuLzI97TudtupqyyXJpcWSxPZQr60h5bcwL8z8hXeJ48wOCYpgYe3lHrSkX5czfmR7LCgrcPw9jsQLxQOFPIv3B/7WqWvo/lQXxOKw8I82JPzsKn4LjaLFiVpMU+iHeQHVhogl7Ah0DaiSQApIJ6Cgb0kjDxY3soeRiVrli3edWZbknYWZDvvvRMeRT/8A5rLlH7TMC34QgHzvTa5bkq7HETG3Pvr+S1mWExUgWWwF411cuXeC3Hs1V4nEhZryWOonV0vfnXG9tHTERG9tagyHJH5Sy+3tH/JfOrtOHcswkSYj7RPHEwBVxNJpItqHIbCw62rA8ZnrdoezLBegueX9ijzhLjmCTLZcFi5Wjux0PpZlANjY6bkWcauRG5ruFN9emy4DO8Dio+5LFMmoJuQ/ePJSD1PQdaGOJvRphMYR9lliw7rcOqKrKx8GUMNJH51gC4rssQHhZSFbUL6gjEX5g2Ntz8djRnkmCGZYmeSB0wk3ZxmOPtywmlAs4DltQvYkbm1xzG9HCXmPokzLDEmJUnXwjcX/AJWsfhehfH4BlOmeGSF/9aFN/eN6OMm4pxEEwWczdw6JEdu+u25F+qnvc7EDzoxHE84TRLGmIAeZZAVFtMOnU2lr32a9r0Hz/Lh7cjemi5uDb3+Nb1iuAMtxidp2L4VrlSYmGkNyKlN1v7LdKB+IPQniFBkwUiYpR0BCSfyk2J9/uoM/Ygm46/2abEVdzQyQSFJUZHU7q6lSPcRXU55Hn+YoGVTzFdsNtiPnTem52r0A0HaSAah4jb211l5BOg9fVPgw5fHl8KZ0gnwH5daaXY0FpmMV1WTrYBvaDbf3EfA16st4rdV/Tan0kEilSfXFr+DdCffY/GoGHJB0ttfY36EG39+ygrMR67fiP1NKvcSLO/4m+ppUBvwrLBpy1Ghid2xROsYhlkUmVFXVGOnIg73seVFfHPDbyyZjN/hwfvDTIs5Vu4pvLoAO4tcrcXDDY86GuC44FXLZAqdv9tCs3bqW0a+6DAd7Ek2fpp89rni7Az3zG+XLKv2kv2yzAMLatDFV7xIB3W49Zbi+9ALZXw+74KSUYbEyWjbviwQd5NDKo3YWD3PsPQ01w9wok0ZkebQOxlkNomkUBLjSTf1yd7DkLb3qflvEyfYMWkkOp3SFS4mMbPoZQpsSbabDZRvvflVZl0zaJZVknisjMOwBEYZitk5gnmbm/T4g9wngHM0NxCdUqlTOLhgDclE8CBz2uQB0rYOJ/SB9g7OK4BZNZVVva5257DrQv6NMGvYB2jhZ2Uu7yMXxA77hXXmEjKrpsbNdWvcEUHccZx9oxrt4d33DkPLag0vA+lqSQWEZHLfVuaKsv4uWVAJEuDz1WIrHeGY/GjvCx2X3UBPnHDCSAGAhGIuEJ7rfhPT6eyhjDZS7yBJEdVDWbukcuYv4mpWDzuSHa91/2+Y8KsOJeN+ywTTqQdgIxY3MjbLt1tz91BV8cYzENAUw8B+zxqbgbBrbWsDdgNybeHxyDJ8bpsxLWDaz2QBO24Lk8wLcrjYnxq+zzOczbBIuIjZYFfR/lhBqAupYjcG5JPK/upnJuIDhoJf89VMYQGOKIwrKbgG0g7wIQ3N97nyoKzKcY57VjKFMjKolkLlt2DEoi3/cALG45DaqnN81Z8U0jv2m4BZT6yrYXU2HMDwot4eyjRFJJ2mGieOAzOskZlJWUARs50lUvrUhBc2O/W07jDhTL8Pg42kcLjOzW6Qbxs2kbkHkDzv57Cm9Oq1m06gLR8SxMkwMGklSIn1klb2uri37Rdr+IIFT8j4xw0KhfsKN3QrMHl7xAAJK95d7XI8+lBp8fgKfwzaju+nYnoOQ2AvzJNXY+J7fbnJa14iLTM6P42BJZHaI21MSsemxF22RQCb2vsOe3KpEPD0kU0SYtZcNHI6hpHicWTUAzAMBqteqp5ST/qHXxou4H4GnzdyFlWOOG2tnJbd/3UB3JCbm4Hd51FtSiNtJyP0bZErKRiRiWuLBsQhF/wAMek/E1nfFvCs+W4yRgjRo8hbDujEjTqLLpfmGWw2O4t761hvQxhwAwdRKITHr7IAa7d2bSrjvggb33FwedA/pbXEwYXDYeaQyaXkKvY72Chd/Y7edqpnideVuqzXqjifhGw3Fa5mEixSCPHLpSKcA6Z97GOVVU6TY7EDmdgASCWZTnkDzYdTcOO1WdGU/57IkXZ+HfaIG+47/AD32Hs0wmDzFYnw6kNEihy6lSx0tcGzDU4VCQb++3KBBFpTTiCySF5DHK7AmVbm4muxJIsApDkrqI3tUq215ZiozPLBpUaRE4FuY0mxt4qVUX8l8KmY3J0clheNwR3o+63v6GsoybioR4nCzFrkIIpBbcBdSjfkx0FTceHnWyYnEKi6mIAJAuTYXYgKPaSQPfQZ1xvn2Eikjw2ZxpiEdSVlC/tI9yBe263sd1O9jtWf576MVKmbLJhioufZah2q9bAf9yw8LHyNV/pix0bZhIsKFNDHtLqVJl2uRudrBTcWB1Xtvci2ScRzYWRXiaxU3sd1Pu/PnQMyppJUggg7gjcHqCOlc9qQdjWjR4/BZypExGGxn3ZLbP5OR63t50DZvkUuGkMUq6WG48GHRlPUHxFBEMg52Hn0p2QIQG3HQ7j3fK1RyCK6glF9x7aCZgnQXDauluQ3H/FO4sAm+45EG9+Y5H+9reFRMOO8VO46Hr1/WppiutwLgbN7PG3Qg7+886CixPrv+JvqaVeYj12/E31NKgKOHs3WKPC6oUbs8Ssmvs2DgB77y6tJFwO6R050ccfYnD9rmCNFgdYnRru0scmoIe8SGGp+8SNN1a5uLruA5RlRnwjlJZtUanVGsMsi6NTNq1L3UF+YPt6Vo/EaidW14jBRPLh8PMwmSK63jW8y6oiZNVtNi91O97WFBlyIhw85Ii1dyxd37X1tyLHTflseh5bUXcIJg/wDDpTiMNiHNm766QjE6QulSy3ddWq/eNtR5XqHheHjLDOMPNhuzZVurPh0KWYNf9q4axse8PP3FHo/kcYb7P2ME8BJYYjUrMjnRqQgM3IAeHT3hzhMS2WZRc27VwABbZdW5+u/may+KZpJSzG7MxJPmTRJ6Rc/GJxPZRHVFF3Vt94/eb4/SqTh7BmSUCgO+GsLa1wd6OBhe6LVV5Ll+lRt051dzDagH84xBUMPLaq3jnF9lFgkjbSyESqF3Z3DIFAXwsXOrpan8/l2Iv1/OqDjKF5sfhYVNmaJEHQd8m4O40ix33oI+bZhJKmFhfDxxK8rGN2lZo7yMEYuLtsLDryUVZ8UZFGuWiSObFs0koUh4jEhZEJKlTbs0A1EGxHdtfbaHnvDM+ExWEPZKSVOiNO+Ro7zXZtvvltZAC8+lD/EGf4icJFLJIyx32kk7Ri1zdmawBNrDYch7SQMIuLYYcN2S4jT2kkd4Y4EdYIVvqhGojXqB3fmdupa870vcJpHA+Nu+uaWNQp20KQ5Nx4my7dN6yRjate9IuCxDZWrPIXjQIwN9yTa2rbcWbne/trjJbpmrRhr1RbU+mNzCmL1ZIFdV27w2PLcX2sP3tz7QB1p18lTTqE8XsLWYeWkgNf3H2mtHRM+Gbq0qkbcUdeij7ecU64FtOpR2pYgIEB2LXB6k2ABPPzoSEIS7X9U7bbk7HcHkPM+4eBt6NocfFjDBH/0zSBZJHkTvdnY6SFPrX1bAcz1Fqqy9teVuDm8fdvC4OVoezbEt2vVlRQPZp3NvO9/pQf6V8nxE+VnQwBw79rJ4uiowJU25gNqt1ANGOGwi4eMu1zIwUMzEszHkL9BueQAFRuK49eW4tdYQ/Z5bt0Hca/Podx76pp5XZJ3H6ftEf0wTKs4km7GLDsYGMoMyxawCoIsSL95VCkm+w1HpRvjMojl7y27QJFoSU9moZpBLMQx9Y2UAbbge6sz4JwDy4kGORYyu12vykBQ222sCSTtYC9aZxPmAmRt3u7si+sLg3UEhitr921gOZvyFXMqly04R3WOV3SVNQMjgRg2fSsdie86hlBNrggi+1a1guJUnmMDIbxmNjdeROlktqFm+8QVNx2Z5G1YLj8sKxKUJnEE0hkdWZnsSrHUhBAGoNub3J3NjRDj/AEhS4po8RFphGEDSC8l3l1dnGt7Jp1EncciGO1gaB70/ZBAjxYqMgSTEq6jbVoG8h381Xl0FZEspBv18xf60d+kDNv8AEDh2TVdIghW3dDc2Os2FybdLG3S1CEWUyO2lFuSCV/1C5FxfnyJv4KT0oIqzEMGBII8OhHhWt8L/APXYOGHMF/ZTF1w2IFtUcqmxF/uk2vpOzDceQKeBZRimw+pCVVHZwSVAdVYeZPfAt40SSk4WKbCdqOySIm97h5R3+0Rb9wqdgRzPjyADPEWRy4LEPBMO8vI9HU+q6nqCP72qt7Acx9a0aXGDOMsOu323BjVfrJEPXHw7w8wazvUUIPTrQPRQ3I26eG1vHzrzEykMdJtt7Kduzarkggf89KiY57tcWO2/9+FBAxHrt+I/U0qU/rN+I/U15QEvC+cFEaKw78cigmdoFGotckr65FjYH/25UZ48pNDlmJd5QkmEOGcxJExLQs8ZvrcX9bb2DxoO4V4sOC0GKFDIwsXdzv8AtGIGk9xRvve/jcUSYvPO3wBdYVDYHGLJoNphonZjc7Lde0W3TYqKD3g/JopoHjLIskqSImvCanPfDCRpAG71tuzJtYKVNwat80aHCwDBQtoVEZ55F56iPVHmzWAHT3VTo6wHXHHH2jO5h0KyABjyCFm0qOfPoOgrjKTg3xSrNMNC2d3Y7TT33HlGovYdffQVPAUCCaSWRGcKpsAL7nqfK1/jRRwzlaPPI6oFBPIdPGpeX5o/2t2wojUOfWRFACA7AC1rm1F2FyoKvd2Zt2PiTuSaB+HDAACmMZIBcXqbhYyBY7mqnM1BJvfagD87xQuLcrj61CzrBRPmmGXEuI4njTU8jBVA73O/rAkAe8Gvc0xA7Q3Gw5e2rvIsCMRisDFMO0hxCTLIrdezVpFF+drigHeIsHDhcemmeCaMxaZAjfs9Fggiks1zqUAXBBuQ3PmDyYjf+9q1n0kYaHC46OBUURTYcmS+tmBHaqr2uxYDSl9ie6LWNY216mA40l627MuLMNmGWLCAwdhGrLp5EWO3iNtqwnVWnZDnsuDwUOqIaWswY87EEr7iD8qozzxDb9JrqmZ9cgjN8omwr33tewNvkQfz2rluJW027KEH95UZSfcrBP8A1o3zPiZMTsVUX511lXABxG/Z2X987KB4360r9RNY5W5Poq37qzGgnwfkkuNxkKKNV3BYW2CjdmPS1hX05ieG4GxUWKZbywxmND0AJve3iN7eGo1n+E4vyzKI+ygHav8Af7OxLEeJ5C3hVq/Fv+I4dZFMmDw6yXllkZU1qL3jQg73NrtsBbryqJvvulR+HMTFY8fP+C7EzBryNtFFdr+JAN29i7+/2Vn3EnHkOKwU8ESl5JlcMpbs9CgE3ZrG1rDy330i5FL6RfSkkpTC4MhoBbtWW9nAtaNf9O2568vG9LxDmcoxEWiLRIAiiMgatyG32uGOxuN+6K7rE7cXmIrpRcLKMO7tI1nQsGX1wQsb6lIU3IbUACDaxJvtRpjZkhGHgjDmZI4y47ukMQJAp9Zj3tB2IA0jnQ9nGCeXErC7xtMVKIF0LZtPqXJAPhfbcm2/OJxRm0keJn0bNG5i/wAq1lQIovfdmFrbk9LWqxnG3AcrtPL9mKaw2iaQOC042Ksq818L7gW23vVJxnnuGxIdcJh17WRzE6l9IHZMCjBVYLpsC/PSCHLE2oPyx2gmWUFx2YLvpJJtz5jlfUi+1qZjd0w7TEorTF40TSdRjYftXB6KNIjF+eqTqKDSOGuCV/w7GYrFKqhIW7DsZ+0CvGrEygq7AMW0DSSd05cqGMXjIVx84ZZcIuhY1WXUbHsipDgAuFZ9Td0G4NttVxQcNcRyYWdZVv3dyt7axy0nyPKtPzmOTMMvRwI5cSMRG+q1lJYaXF/VAVUUXa/djPWgFsNHiPtneRe0LaRLqupeFSou5IUDWq3ufucuho8+yXFYY2xMLxs5YrcDSRe7WI2I9hrUs64MODvjO1W08kazKqEqofT+1QD12V9RF9rHqRvX+m2ZdMKtOwkjQdiAL9sHJjlLP91hoW/Q3O2+wBXCM5wjQYwOCHmMUkfghHcJ8QxWRfIDzqFxLlwhxM0ai8YctH+Bu8g/lYVCnxEiwtCdAARSLqNQ7+oaT4ksST1At0FEmYIJxBJ/EiCn8S3K/Kw9woBhcRvfqFCkeNtlPnt+VV2JkuT/AH5VZ5mxDEXJAAI5HnY/8X8qqSedA3N6zfiP1NKlN6ze0/U0qC0ybBlu/oMgRfVGrcszBfVB679OWxvR03EUn7SbEmMl4uydUjVNZ1K1207M3dG/Q3of4flggw8UwLHEXfYG2lQxC2ty3uSfIVAxmKaRrt7gOQ9lBIzLMy1yCLsOm2hf3B4HxqrWE6gvW4FqeKUT8OZWs8yOIypX/USGPjYjagNOEsj7OIfvHejCGJhvzr3KMEFQXqyKUEMwjT4Xqizd1CtvVtjsRY2O1UecYUsCPHkaDPc7axJ5+Hkehq0wryy5YHidkeLEICUdkYKx37y94et0vy5GoGe4bSD5U/wNmanDY7DsxUvHqQqSCGHgRuDyoOcHlWJxWd9hM8hVmu15ZU1QKdwhYq7La4FhuSSbW21WX0P5Sy2+ygeayzAj366EeCFwy5yDh52kD4QkqZGk7KxiBQs5JJLXfYi17b1rU0wC7c65m2nURt87Y3gPCQ52mG1O2G1xg6mFw779mWtuLDwv3h7a0T0q4CNMOrKi2XStgLAKAQAB0A2oa9KPBrQqMXGWa5viDfvK5a6yjwAvpsOQA8zQfPx3LJH2U0skh5Elu5YDY+JJ251ltNska09LHXHj1eLKSdBc/Ra7xPFWJMYhaeTsgLaNVhbw8/fULMsQp9U2HQC/vuarCK0xT5ZLZZie1fZaVlYqi8kZze9gEUsST0G1vaRXWMxOPx0XaN2jwxnQAotGmldRAQbCy7k+e5qnwOKZNenbWhQnwBKlviFI99a96Ic9GEiME2lRMpxCE/eHJlPnZAfYaTqsbcRNrzp76MvRs5RMVMBqB1RoQGVrfevyt4U/6ScQI8wilXS8yxEhVvY7hU1sOQ3l5eArv0MTHEwsksshSJ7xxhyqAPdiDaxYXJsCbC9E3HnDPaSwzRKe0VezAAO4F2A2B5d7oaV1tF96jbJMblDszErrJJOoEAXJJ1eKi99j0NMPL+yMZ1tdixQOVUlVsrnnYg8zzIuL70YQKjI6MrCUXurEHe/MAjcHa/soLzPBESMoUEeA9m49uxrtUjZZCxZ4w1i1mKMAA7KdQBa5IQN3iBfVpHup81f9rpEhkSP9mhP7qk8h0BYsQPOrTLs37Bm1XJMbokmpgYtYsWFjZxYsCjbHUeXOqfB4DUrPqA02IB5t4EDw/UUBlwhleGGEmxOITUyTpGlztYRl5BpJ0k7rz91FGSSrGuGw0DRkvqaVr3A12UvceG6i/wC550JcIZf9rmjict9nhVpcTb71tbX2G7XOn2Ac6r2xc0+MaVLRJJ3u8bqsRYhQx6aiPK5N9gaDdc4zaPt8Jg0CtGB28j3OiOOFSwY72bkCAdrkE35VlXG2efb8fhEiRVdFFxZTpYFnKkgWIABY9LsdtjT/AKRcxOHjiSykzLrDhgW7EG2kuux7QjcA3CoBfvWFXm2GGXxXdi2PxUet9rfZo5bkp+N1t+EEj2gOS43tI7OT2gslybgRoCQgFtu8fG23LejrL+GJ5csw8sS9oNOxiu7K4swDBQdJ2HxFAuX5Z2gkYmyxxvIx8Ao2vsebMijxLjlzrS+DJZMBhjH9o7AuyOGsWF2SxUixAIItv4UGf8S5dMrapI5FJA9aNlAFuW4FDrNtX0bknHCE6cRjUkKkHWsiRki4uGjJAYe69qD/AEw55h5cKFEMKzNKrJIgQuYwJAxLLuAbLtc86DIZfWb2n6mlSl9ZvafqaVBcZdHeJff/ALmqUIqWTQ3gX/y/3NVrDlxa1hQQcHgzI1q03g3KbEWGwody3KrWUDc1qOQZcEjFBNWAgbU52gC73qQI657L4UFXiMGGsR0qkzScjmKJ5o7cjyqizPB3BvzoM+z0XvQtlc5gxAbodiPI0cZxACTQhjIWVg6mzLuCKA74HwMKzQzxqdameKZhcgoQjxE/ugd5fgPCtQONS3Ovnbh3iCTD4mObchXuyXIV9ipBHLdWYDbY1p2a54jQdrA7jVySys2/hfp58qy5+qOatOGItxPC34iz9FRluNwRv19g6mvnDOIUjkZEIax5j6e2r7iviCYSNGdmIGptWprEXtfkPdQrGOvkfjapwY7V7re1me9NdFP5cE0q9ZK8C1qY1rwzk5xWJji6E3b8I3b5bUd+kLhpFg7aMWKFRYcgp7p+emhHgKbTmEHtYfFH/OtazvAfaMPJETYsLA+BBBB9lwKhMSq/QrC0etj6rWrQeOcdJHAjRMFcOCLm1wAbgHoSKzv0d5kcO32aVSkt9lN+95jxHmKKuK8wDvHGwfY22VtOokXGu1rjTb21mxb6piWvPEaiY+ArjZftRMqtIsgJ1b95T5r59fZQvm+JftCRse7qsttxuDv1579aMsXk1/UJBN+8GsQDba3JhQ1iMvkhezKHA7pGq+tLjfSbkfHma0sQbfBpNpDEgqHOkWF7kMLHfxPTpUCeB2VVG7LsPGw2A91WuKUBzpBUX5E3I8rjnV5kmXns7squjX6Auu3NTy8NvIUA3lWfTYaLEYZF3xCiM2Hf3P3SOd7ke8eFWC5RpeHCAyWIWbFsEBI06rhVG5EabWPXe3SrjOuDQ0f2mBrFYi/IjUwIsVIPdI3bw2qtwyGKFMXhpT2iWWVXNyCLMefMM12t7TfY0BBkfDsWKxscaaJMJgTdpl2WdidaIR6p0/eO9wDc7iw5x9mSZhmbvh1LBtMakXJlZQF1geewHkBVhxNx6JsL2GDg+zxMSZyoADO++hSOhsSepAtyBvz6L4o48V9omA7OJGfUTyaxVQo+89ySF53APtBzMsn+x4aPCEjtsXKrSlTcDDwsSoFuYYhnv5Cr/PVX7KS976d/bsfbzqnyktj8xlxDCyKQqr0UHfQPYgA/8qsOPZSsTDkP/qgynGSXYnx/WmcQv0H0rqTn76WI5mgal9ZvafqaVKb1m9p+ppUBxwphA2GQnxb/AHGiPCxAGwoa4axVsIg83/3GifJcOzWJoCnIcnuQbUcQR6RaoORYHSgPlVuBQN6a5Y2FOPsKaY7b0DEtiPCqbGKbHrVy422qvnh2NAEZhAbnahbGYXnR5jlAB25UNY7CbXoA2fBkG9F3DGJDqEY2323tZuq+xuY94qtmwt+lQ3cxm45dbG23kehHMGolMK3jWFZJ5JUI2bRp6nSLah5Gx+XjQxeiDPcC0ei99LDUjEW1KbWI+h8xVI5q+8V/I5rM+yjjU8/qB+VPSYdLd0MW8bWUfG5c/wAtMxSWO1XQLMAT69huSb7crb+z4VOLFOSfKbWiEvgvJdONgZzuCxt0BCG2/jcg++tUnJAJty8OtCfBOUzbSTFwiauyRibXYWZtJ5bbX/SjB068hXOSKxOqoiZQmxg1KzJuhurWvbxsRuCa9zjMpJYkgV7KSHF+VwSefTne3lUjshfmaqcbCxU6WKsDdd1A6c6qdbVEuZFJCkr9n2eyaV59S1/A2tbzqHis2CgHWHdtTHb1L9L323391d5nhJOyOsh5GYaQB3gNzfw5c6qsBlTyyaWuvS5GwN7b++iDOKwTk33N113uNx1IPXe9TuF3uzxM5RXU/wA1xb+xRXFiVw+HVpLMV0ppTrfpvyuBf3VapwQhnTER6RGwBIHLlz9/5UEnAHs0RSLqBpLC1i1hvbmPvVl3HuRqk7SxW7NjdlFrI222x63+da3n6QYSASSHQikkG/3iNgB95jb5eVZPi5Z84xAKoI40sNhsoJtrY9Wt9LCgbyPJzmOJCqvY4VGF7G4iVjy1HmxN7Xva/gKuuJ+KYDOsECj7LhgwQIL9rPpCqb87XAAPUi/hTHEGfrFhxg8ALQElWltd8U/JgnUrfYsPICwsCvRtws02IMsi9zDnYHkZRyHsXmfO3hQGfC/D32XDBW/zW78n423b4bD3UI+kPMFI0A39gO3vNaNmbAjuk3YbkcwBf4dazDjYqtlAsPYDf9aACkiFxY/EWpoi9Smsd9z7T+VRuZ2oGpvWb8R+ppUpvWb8R+ppUGpejrhntsIkh5anA9zGtAwWTi6gC1V/obw4OUx+ckv+80e4bBgb0DuGj0qBThNe01IaD1q5ddq81W86Ragat4VAxq+HIVOeT51Bxr2AA60FPjYgRsKoMRhwQaKsWO7VJMlhbxoBiSC3SoWMy69X+JtuPCop0tsaJVOBaKWM4PF7ITeKXrC5/wD4PUUFcR8OzYSYxyr5qw3V16Mp6ijfGYAG9PYbMY3i+y41TJB9xx/mQnxU9R5UiUs5wh0G4t7wDRZwfm2nEWdVOvZTYXVulvC/L4VxnHA74Z0YHtcM7ACZOWkm3e/cPt2oxw+Wxh0cRrcb6rAk7bC/5+VdddtdO+EceVyuI2tSZwRY1EjO52sB4/8A3UjtARfofKuUI8hjFwpuR0Bvb9DUSWVgSdJ3FrWH1FUvEvE3YsY4VVWsCz2F9+g93XzqvyLitw9pmunViNx4C46XoCzDYNjd3I1+X3V/dFO42JY4yyqqjmenI3PLn1+NNLnUTaQrqxYXABqtxWMkxLdmqkjUAx53Xrc8hflQUhvPi1VLjUylgDtq5beO1hW7YDAKmGWInkoHs9/lesoyPhrsZ3luAYpFMagjvbgt8Abe29a79rjOhdQuw233PWw8aDIp/R5jcS8kmPm7OGIuwu110i5uq3soIA3+vKhrLGxEsn2SCFuzls4j9TUlhpaWTmse1yBa/K4vW65/meGghk+1vGEZdkezFvAdnzbfpbpWbZVm02KxErYFGjEirE+JkF9Kpc6Yox3dZLE7k22vp6h5BkJhkOFgdZMfIv8A1GIVbJgoT/2oRbuMQbC1jzO1HuU5RHh4UiiGlEFh5+JPiTzvUXh3h6PCRFI92J1Ozbs7HmWPU1cqKCqx8A9lv7/Ksi4/3ewAAHM/r8q2DNXsDWJcYYvU735aiB526/AigFSdv7/vemY/r1/Ku0N6cw2HuRz8TQQZvWb8R+ppV1ivXf8AE31NKg+i/QjHfKYv/wAkv++j4i1Z96E8bGuUxhpEU9pLsXUH1/AmjiTM4v4sf9RP1oHyRTLWqO2Zw/xY/wCov601/iMX8WP+df1oJVcScqaOYxfxY/51/WuGzGL+LH/Ov60HTEWqvZ7sR4VJ+2RH/uR/1F/Wo0uLh/iR/wA6/rQRsTyqnxZqzfEJY/tI/wCdf1qMWjIF3jt+Nf1oBvGAi9VHa2NFOYQp0dP5l/WqLNMOvMMv8w/Wg5ikDgg+yuJMALVFWcDkR8RVlhcQpG7Ae8UEbK8wmwpOg6kPrRtujDrt0qzwmHw8zBsNJ9nk/gSkmEn/AEker/e1MyFP3l+IqFLAjdV/mFAQ4mBo9p0aM32J3jJ6aZBt8bHyqSALe6qDLuIsRh9llDp+45DC3hub1YxcQ4N/8yFoGPNsO4C+3Qe7/wCtBn3GL/8AVyb/ALvu7oprh7NRG5Vz+ycWYEXAPRreVF2P4MweKdpI8eisxuRMmjf2g2/9arJ/RdJ9zFYR/wD99vqooLbLeF0sWPeB3Ftjbpvfwq3yTLfs120gqeuvkOgsffvQzFwlmKp2a4zDKnliEuB4BrEj3VD/APjInefH4ew8JGlPwsPrQaJmnEuDihN5IVaxI7yklhyAtuTWbcT42PG4iA4A4iSbSdZ/aFtVwR2Y+6o39UAD51eZX6OsuSzNK0/lqWJT8y3zo2yiLD4ddMHYxKeellufaSbn30Ahw96K2Npce5ud+zDXc/jkB29ikn/UK0bLsEsShERUVRYKosAvQDwqNDio/wCInPe7r+tTlx8W37SP+df1oHZHC7na5AHvNh9a7NR3xkR/7ke3+tf1rybMogCe0j/nX9aCk4gxYRG33PP39Kw7O5u0kNuRO3s5VpXGmaroIVgS3OzA9R4f3tQHlOAEk9mtY6hvYerb4XoBtIiCNqLcqyJWTUGLNYWAXYM3jzqXmPCw0q6shIFmAI71t1cAHqpAI/0kjwqdwxAIVctp0Dcd4XuOQAvcjztQZjmEemWQeEjj4MaVLHyXlkPi7H4saVAwBS0jwpUqBaR4UtI8KVKgWkeFLSPClSoFpHhS0jwpUqBaR4UtIpUqBaRXmkUqVAtIpaRSpUC0ilpFKlQLSKWkUqVAtIr3SK8pUHukV5pFKlQe6RS0jwpUqBaR4UtI8KVKgWkeFLSPClSoPNNLTSpUC0ilpFKlQKlSpUH/2Q==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AutoShape 12" descr="data:image/jpeg;base64,/9j/4AAQSkZJRgABAQAAAQABAAD/2wCEAAkGBhMSERQUExQVFRUWFxoYGBgXFRcXGBcYGRgVGBgXGxgcHCYfGBwjHBQXHy8hJScpLCwsFR4xNTAqNSYrLCkBCQoKDgwOGg8PGikkHyEyLywzLCosLSksLTUpMC0sLywsLC0sNCwpLSwsKSwtKSk0LCk1LCwpKSksKSwsLCwsLP/AABEIAMIBAwMBIgACEQEDEQH/xAAcAAABBQEBAQAAAAAAAAAAAAAGAAMEBQcCAQj/xABEEAACAQIEAwQHBQYFBAIDAQABAgMAEQQFEiEGMUETIlFhBzJxgZGhsRRCcsHRI1JTkpPwFTNisuEkQ4KiF/Fzg8IW/8QAGQEBAAMBAQAAAAAAAAAAAAAAAAEDBAIF/8QAJxEBAAICAQQBAgcAAAAAAAAAAAECAxEhEiIxQVEE8RNCYXGRseH/2gAMAwEAAhEDEQA/AGPRn6M8DjcvSedHaQvICVlZRZWsNhRQfQrlf8OX+s9N+hPERnK407RA/aS9wsAd3NrA8+VH0sDDmL+zegA39DWUruY5f6z14PQ1lR5RS/13owllvtSU2oA5vQxlf8OX+s9Nf/DeWfw5P6z0b9tXBS/KgCD6Hss/hyf1npiT0R5d0jk/rPR248KiSXvtQAcvorwF9o5PZ2r/AK0zJ6L8COUb/wBV/wBaPZIr+dMyR250GX4rgDDIx/ZsU/G1x86hYvgrD6boh/nb9a0t4bgi3jVDisuZe8tBnEmRQqd12/E23zrgZLCGsV58jqb9aLMzwBYEqN+q2ocnhZR5A7HwP7poIS5PHfSV3/E3605BlUDHRos/4msfdepL/tE1ffX5imsQutRItww5geNBDxGUqhIKXHQgtb602+XR6bhfm361YQZkT158weh8beFdyYpTs6afNfragpUwqfuj4t+tPT5eg0kLsfNv1qa+WX7yOvsO1ShlrNGQR7LfH/igoRhkuQV9m7frUj/DoymoL7e83613icM2zAEkbHapGCw7gG4sCLb7b0EBcHGfu/Nv1rpsvTnp28bt+tWE+C0WYXN/Cu2i1KVtYHe1BWLgYztp3/E3Xl191eDCR7rp734m5/Gpbry6W2PiRUfErYgj+zQRTAoO6D4t+tSUwMZ3Cj+Zv191euNYv16/rSwUvT+70HX+HRkGyAEC/rN7+tV7xr+6OnVv1oiSEAX8D8uvyJqlxkOksPA2+dBwmGUqTp8OrfrTPZr+6Pi361PwK3BHiNvdUSQbmghyrZiPAkfOlXU/rN+I/U0qAu4R41fCRCJo45oWvqjkFx6x5HpWt8G8Rxzj/ocQ6sOeFmfWV8eyZj318jv5isEweBd1TsxqNj3Qe9szb2qfhBi1kTs1kElwV0izX6ctxyoPo8cREm00QNtjpurj2qf1qVG8MnqSaT+6+1A3DPF7YhVhzKGWGQCy4ho3W/4iVtb5eznU7N4pMOwEg1I3quN1YfkfKgLJcDIOmoeKm9Q3ns1je9UOCzllHcdl9hv8jVrBxHK3rqkg8xY/GglrODTZ536V6ubYcmzI8Z8u8vyruKOOQ/s5UbyJ0n4GgYK2vTciBhUqXCSLzU28hcfKmhp6UENcOd9hzqLJh7g3q0Zt/bUZh76AYx2W9RQpmOC3Jtz5jxrRcRDcVR4/AjqKDMZ4WibUnq35Hp5GvW2IdPVbmP3TRLmWA3O2/wBRQzNAYybeqeamg5xmDP8AmIOXrj8/Ya4ibWtvvDl7PCpGAxhU2v5C/Ir1UimswwmhrqLDn+H9RQMRHmD8+lOYHGNC9rkAnlfauzFrXUBZhzH/ABTBOoWI3FBZ4uQhtwCr9eX0qHhMabshUXHLnT2ElDIYnNiPVNQ8XGUIfqpsfyoJgzRmXSdvMVXjFON6dfcBhy61Gc89/Ogfnl1C/wAf1pkG4I94plZLV1ysR0/u1BxDJpavXXS1+hrmW1wacAuCD4/OgtcJNqXfpz+X5XqNm8BG/iPmNj9AffTGXz6WF/f7OtWToHiccyhv7j3SfjY0FblAuR7/ANaj4lLOffUjJv8AMUf6re87D511mkXeuP7FBTT+s34j9TSpT+u34j9TSoJ2WYtomidNmQ3B/wDJtv78a1dMKmZR4aRnPrFStxtcpcaStjz5+VM+i/0eYPHYASYhSjh3AYS2LKCTfTfYDcbjoasMLiIcPPh4InbsBrVNXZ3kcMxY69YA2cWvz25XFAP8ZYt8qRsNBKC8riRWUnXFEuwW4O2q1iDzsT1qT6O/ScH/AOjx/wC0ikNlc80Y8uXn4cq94o4fy7MZO1gx6JIEJcPuLL0OtkCkAH1b3+sDh70f4jDSjEwthsUUVtAWUjRIUIViSujUpYEDVvb30BPxFlj4ObTq1RuLxuPvDw/ELi/uPWlgs1v1qRwhhsTi8I2X49JIpU78ErC4On/UCVa17Gx3DGhVGaN2RxpdGKsPAg2I+IoDrDY/41NBDC7KKD8FjjcX3ohwuJuKC0w2PaO+lmA8L3HwNTo851Dvxq48bWNU604kttqC77TDsObx/MfnUdsqVv8AKmjY+ZsaqnlqrxUnrf3agucRlmJU7xkjxUhv+flVZjfBgR7Rb61XYbHzxcpnHlqJHzqYeK8RY3dWHg6hhQVOOwwPKhzMcIG2OxoufipP+7homHjGzRn5XpiWTLpuZnhP/jIB+dDTMMXhSjfpUjAYpX/Zyddgx6f8UcYngqGUfscbA3gJLxN87iqLMPRjjl3WEyDo0TK/yBvQVWKyh42Fzt91x8gaiYlCDuNL+XJqsIsXLh/2WKjdQdu+rL9RXGIZQLHvxnkeooKtnvuNiK7kn1C/8wr3E4IgXQ6l6Ecx7ahdpQSMPLpYp0O6mm8Smk3/ALsa5aMMPPp5GulbWpB9YUEVzuK6RuleNuL/ABFclutB2y8x7xXeHfYjy+lcI168HPag77Tkw5j6eNWmXTXc9QykfEW+RtVUpAW45g/EEVIwUuk7cm5fmKDjC7SC/iPiD/xU7Nls3v8Az/5qJNsx8i35H8/lUzMhdQfEflQDmI9dvxN9TSpT+u34j9TSoCjBZ2YssMaTFC8hvGqi7bkh2a1xbTYWPVttzc7zXAyJisOi/ZW+z4BHIxbroL6bCysy/wANBfkLtehzLZJP8GhiWCFknmeJptY7VP2sdu5zO77EX9g63PGAc4/HuMLHiEjCQ3abQVAiRStgykjmbc7++gEooJMVKyCGO7SEmOEqkVyQO53vAG1ibA35VF4cib7YyrOcHcMO07SzLtbTq1AkHl16V3w6pfWwgaUKjnSrMukBDexBud9+Rq79GOSdqmLczLh4lVATZGdirGSwLeqV0A7WNyKCblXGGLw+O7IzyTRxsS3agErvbvO+ojy0t3rjxq29JkOjHLMBZZ41f/yHdb6L8aAsty2SbEyCIHE3OzSEor231aWILMLna+1zWnek7KJnw2CdImfQGRygLWvo0ggb81NBQZbir0R4SbaqXJ+DcaVDnDSgea2PwO/yq6XBtGbSKynzBH1oJyYjYiuvtA3qMWAqPjZrC6/CgkzY026W+dUuLzI97TudtupqyyXJpcWSxPZQr60h5bcwL8z8hXeJ48wOCYpgYe3lHrSkX5czfmR7LCgrcPw9jsQLxQOFPIv3B/7WqWvo/lQXxOKw8I82JPzsKn4LjaLFiVpMU+iHeQHVhogl7Ah0DaiSQApIJ6Cgb0kjDxY3soeRiVrli3edWZbknYWZDvvvRMeRT/8A5rLlH7TMC34QgHzvTa5bkq7HETG3Pvr+S1mWExUgWWwF411cuXeC3Hs1V4nEhZryWOonV0vfnXG9tHTERG9tagyHJH5Sy+3tH/JfOrtOHcswkSYj7RPHEwBVxNJpItqHIbCw62rA8ZnrdoezLBegueX9ijzhLjmCTLZcFi5Wjux0PpZlANjY6bkWcauRG5ruFN9emy4DO8Dio+5LFMmoJuQ/ePJSD1PQdaGOJvRphMYR9lliw7rcOqKrKx8GUMNJH51gC4rssQHhZSFbUL6gjEX5g2Ntz8djRnkmCGZYmeSB0wk3ZxmOPtywmlAs4DltQvYkbm1xzG9HCXmPokzLDEmJUnXwjcX/AJWsfhehfH4BlOmeGSF/9aFN/eN6OMm4pxEEwWczdw6JEdu+u25F+qnvc7EDzoxHE84TRLGmIAeZZAVFtMOnU2lr32a9r0Hz/Lh7cjemi5uDb3+Nb1iuAMtxidp2L4VrlSYmGkNyKlN1v7LdKB+IPQniFBkwUiYpR0BCSfyk2J9/uoM/Ygm46/2abEVdzQyQSFJUZHU7q6lSPcRXU55Hn+YoGVTzFdsNtiPnTem52r0A0HaSAah4jb211l5BOg9fVPgw5fHl8KZ0gnwH5daaXY0FpmMV1WTrYBvaDbf3EfA16st4rdV/Tan0kEilSfXFr+DdCffY/GoGHJB0ttfY36EG39+ygrMR67fiP1NKvcSLO/4m+ppUBvwrLBpy1Ghid2xROsYhlkUmVFXVGOnIg73seVFfHPDbyyZjN/hwfvDTIs5Vu4pvLoAO4tcrcXDDY86GuC44FXLZAqdv9tCs3bqW0a+6DAd7Ek2fpp89rni7Az3zG+XLKv2kv2yzAMLatDFV7xIB3W49Zbi+9ALZXw+74KSUYbEyWjbviwQd5NDKo3YWD3PsPQ01w9wok0ZkebQOxlkNomkUBLjSTf1yd7DkLb3qflvEyfYMWkkOp3SFS4mMbPoZQpsSbabDZRvvflVZl0zaJZVknisjMOwBEYZitk5gnmbm/T4g9wngHM0NxCdUqlTOLhgDclE8CBz2uQB0rYOJ/SB9g7OK4BZNZVVva5257DrQv6NMGvYB2jhZ2Uu7yMXxA77hXXmEjKrpsbNdWvcEUHccZx9oxrt4d33DkPLag0vA+lqSQWEZHLfVuaKsv4uWVAJEuDz1WIrHeGY/GjvCx2X3UBPnHDCSAGAhGIuEJ7rfhPT6eyhjDZS7yBJEdVDWbukcuYv4mpWDzuSHa91/2+Y8KsOJeN+ywTTqQdgIxY3MjbLt1tz91BV8cYzENAUw8B+zxqbgbBrbWsDdgNybeHxyDJ8bpsxLWDaz2QBO24Lk8wLcrjYnxq+zzOczbBIuIjZYFfR/lhBqAupYjcG5JPK/upnJuIDhoJf89VMYQGOKIwrKbgG0g7wIQ3N97nyoKzKcY57VjKFMjKolkLlt2DEoi3/cALG45DaqnN81Z8U0jv2m4BZT6yrYXU2HMDwot4eyjRFJJ2mGieOAzOskZlJWUARs50lUvrUhBc2O/W07jDhTL8Pg42kcLjOzW6Qbxs2kbkHkDzv57Cm9Oq1m06gLR8SxMkwMGklSIn1klb2uri37Rdr+IIFT8j4xw0KhfsKN3QrMHl7xAAJK95d7XI8+lBp8fgKfwzaju+nYnoOQ2AvzJNXY+J7fbnJa14iLTM6P42BJZHaI21MSsemxF22RQCb2vsOe3KpEPD0kU0SYtZcNHI6hpHicWTUAzAMBqteqp5ST/qHXxou4H4GnzdyFlWOOG2tnJbd/3UB3JCbm4Hd51FtSiNtJyP0bZErKRiRiWuLBsQhF/wAMek/E1nfFvCs+W4yRgjRo8hbDujEjTqLLpfmGWw2O4t761hvQxhwAwdRKITHr7IAa7d2bSrjvggb33FwedA/pbXEwYXDYeaQyaXkKvY72Chd/Y7edqpnideVuqzXqjifhGw3Fa5mEixSCPHLpSKcA6Z97GOVVU6TY7EDmdgASCWZTnkDzYdTcOO1WdGU/57IkXZ+HfaIG+47/AD32Hs0wmDzFYnw6kNEihy6lSx0tcGzDU4VCQb++3KBBFpTTiCySF5DHK7AmVbm4muxJIsApDkrqI3tUq215ZiozPLBpUaRE4FuY0mxt4qVUX8l8KmY3J0clheNwR3o+63v6GsoybioR4nCzFrkIIpBbcBdSjfkx0FTceHnWyYnEKi6mIAJAuTYXYgKPaSQPfQZ1xvn2Eikjw2ZxpiEdSVlC/tI9yBe263sd1O9jtWf576MVKmbLJhioufZah2q9bAf9yw8LHyNV/pix0bZhIsKFNDHtLqVJl2uRudrBTcWB1Xtvci2ScRzYWRXiaxU3sd1Pu/PnQMyppJUggg7gjcHqCOlc9qQdjWjR4/BZypExGGxn3ZLbP5OR63t50DZvkUuGkMUq6WG48GHRlPUHxFBEMg52Hn0p2QIQG3HQ7j3fK1RyCK6glF9x7aCZgnQXDauluQ3H/FO4sAm+45EG9+Y5H+9reFRMOO8VO46Hr1/WppiutwLgbN7PG3Qg7+886CixPrv+JvqaVeYj12/E31NKgKOHs3WKPC6oUbs8Ssmvs2DgB77y6tJFwO6R050ccfYnD9rmCNFgdYnRru0scmoIe8SGGp+8SNN1a5uLruA5RlRnwjlJZtUanVGsMsi6NTNq1L3UF+YPt6Vo/EaidW14jBRPLh8PMwmSK63jW8y6oiZNVtNi91O97WFBlyIhw85Ii1dyxd37X1tyLHTflseh5bUXcIJg/wDDpTiMNiHNm766QjE6QulSy3ddWq/eNtR5XqHheHjLDOMPNhuzZVurPh0KWYNf9q4axse8PP3FHo/kcYb7P2ME8BJYYjUrMjnRqQgM3IAeHT3hzhMS2WZRc27VwABbZdW5+u/may+KZpJSzG7MxJPmTRJ6Rc/GJxPZRHVFF3Vt94/eb4/SqTh7BmSUCgO+GsLa1wd6OBhe6LVV5Ll+lRt051dzDagH84xBUMPLaq3jnF9lFgkjbSyESqF3Z3DIFAXwsXOrpan8/l2Iv1/OqDjKF5sfhYVNmaJEHQd8m4O40ix33oI+bZhJKmFhfDxxK8rGN2lZo7yMEYuLtsLDryUVZ8UZFGuWiSObFs0koUh4jEhZEJKlTbs0A1EGxHdtfbaHnvDM+ExWEPZKSVOiNO+Ro7zXZtvvltZAC8+lD/EGf4icJFLJIyx32kk7Ri1zdmawBNrDYch7SQMIuLYYcN2S4jT2kkd4Y4EdYIVvqhGojXqB3fmdupa870vcJpHA+Nu+uaWNQp20KQ5Nx4my7dN6yRjate9IuCxDZWrPIXjQIwN9yTa2rbcWbne/trjJbpmrRhr1RbU+mNzCmL1ZIFdV27w2PLcX2sP3tz7QB1p18lTTqE8XsLWYeWkgNf3H2mtHRM+Gbq0qkbcUdeij7ecU64FtOpR2pYgIEB2LXB6k2ABPPzoSEIS7X9U7bbk7HcHkPM+4eBt6NocfFjDBH/0zSBZJHkTvdnY6SFPrX1bAcz1Fqqy9teVuDm8fdvC4OVoezbEt2vVlRQPZp3NvO9/pQf6V8nxE+VnQwBw79rJ4uiowJU25gNqt1ANGOGwi4eMu1zIwUMzEszHkL9BueQAFRuK49eW4tdYQ/Z5bt0Hca/Podx76pp5XZJ3H6ftEf0wTKs4km7GLDsYGMoMyxawCoIsSL95VCkm+w1HpRvjMojl7y27QJFoSU9moZpBLMQx9Y2UAbbge6sz4JwDy4kGORYyu12vykBQ222sCSTtYC9aZxPmAmRt3u7si+sLg3UEhitr921gOZvyFXMqly04R3WOV3SVNQMjgRg2fSsdie86hlBNrggi+1a1guJUnmMDIbxmNjdeROlktqFm+8QVNx2Z5G1YLj8sKxKUJnEE0hkdWZnsSrHUhBAGoNub3J3NjRDj/AEhS4po8RFphGEDSC8l3l1dnGt7Jp1EncciGO1gaB70/ZBAjxYqMgSTEq6jbVoG8h381Xl0FZEspBv18xf60d+kDNv8AEDh2TVdIghW3dDc2Os2FybdLG3S1CEWUyO2lFuSCV/1C5FxfnyJv4KT0oIqzEMGBII8OhHhWt8L/APXYOGHMF/ZTF1w2IFtUcqmxF/uk2vpOzDceQKeBZRimw+pCVVHZwSVAdVYeZPfAt40SSk4WKbCdqOySIm97h5R3+0Rb9wqdgRzPjyADPEWRy4LEPBMO8vI9HU+q6nqCP72qt7Acx9a0aXGDOMsOu323BjVfrJEPXHw7w8wazvUUIPTrQPRQ3I26eG1vHzrzEykMdJtt7Kduzarkggf89KiY57tcWO2/9+FBAxHrt+I/U0qU/rN+I/U15QEvC+cFEaKw78cigmdoFGotckr65FjYH/25UZ48pNDlmJd5QkmEOGcxJExLQs8ZvrcX9bb2DxoO4V4sOC0GKFDIwsXdzv8AtGIGk9xRvve/jcUSYvPO3wBdYVDYHGLJoNphonZjc7Lde0W3TYqKD3g/JopoHjLIskqSImvCanPfDCRpAG71tuzJtYKVNwat80aHCwDBQtoVEZ55F56iPVHmzWAHT3VTo6wHXHHH2jO5h0KyABjyCFm0qOfPoOgrjKTg3xSrNMNC2d3Y7TT33HlGovYdffQVPAUCCaSWRGcKpsAL7nqfK1/jRRwzlaPPI6oFBPIdPGpeX5o/2t2wojUOfWRFACA7AC1rm1F2FyoKvd2Zt2PiTuSaB+HDAACmMZIBcXqbhYyBY7mqnM1BJvfagD87xQuLcrj61CzrBRPmmGXEuI4njTU8jBVA73O/rAkAe8Gvc0xA7Q3Gw5e2rvIsCMRisDFMO0hxCTLIrdezVpFF+drigHeIsHDhcemmeCaMxaZAjfs9Fggiks1zqUAXBBuQ3PmDyYjf+9q1n0kYaHC46OBUURTYcmS+tmBHaqr2uxYDSl9ie6LWNY216mA40l627MuLMNmGWLCAwdhGrLp5EWO3iNtqwnVWnZDnsuDwUOqIaWswY87EEr7iD8qozzxDb9JrqmZ9cgjN8omwr33tewNvkQfz2rluJW027KEH95UZSfcrBP8A1o3zPiZMTsVUX511lXABxG/Z2X987KB4360r9RNY5W5Poq37qzGgnwfkkuNxkKKNV3BYW2CjdmPS1hX05ieG4GxUWKZbywxmND0AJve3iN7eGo1n+E4vyzKI+ygHav8Af7OxLEeJ5C3hVq/Fv+I4dZFMmDw6yXllkZU1qL3jQg73NrtsBbryqJvvulR+HMTFY8fP+C7EzBryNtFFdr+JAN29i7+/2Vn3EnHkOKwU8ESl5JlcMpbs9CgE3ZrG1rDy330i5FL6RfSkkpTC4MhoBbtWW9nAtaNf9O2568vG9LxDmcoxEWiLRIAiiMgatyG32uGOxuN+6K7rE7cXmIrpRcLKMO7tI1nQsGX1wQsb6lIU3IbUACDaxJvtRpjZkhGHgjDmZI4y47ukMQJAp9Zj3tB2IA0jnQ9nGCeXErC7xtMVKIF0LZtPqXJAPhfbcm2/OJxRm0keJn0bNG5i/wAq1lQIovfdmFrbk9LWqxnG3AcrtPL9mKaw2iaQOC042Ksq818L7gW23vVJxnnuGxIdcJh17WRzE6l9IHZMCjBVYLpsC/PSCHLE2oPyx2gmWUFx2YLvpJJtz5jlfUi+1qZjd0w7TEorTF40TSdRjYftXB6KNIjF+eqTqKDSOGuCV/w7GYrFKqhIW7DsZ+0CvGrEygq7AMW0DSSd05cqGMXjIVx84ZZcIuhY1WXUbHsipDgAuFZ9Td0G4NttVxQcNcRyYWdZVv3dyt7axy0nyPKtPzmOTMMvRwI5cSMRG+q1lJYaXF/VAVUUXa/djPWgFsNHiPtneRe0LaRLqupeFSou5IUDWq3ufucuho8+yXFYY2xMLxs5YrcDSRe7WI2I9hrUs64MODvjO1W08kazKqEqofT+1QD12V9RF9rHqRvX+m2ZdMKtOwkjQdiAL9sHJjlLP91hoW/Q3O2+wBXCM5wjQYwOCHmMUkfghHcJ8QxWRfIDzqFxLlwhxM0ai8YctH+Bu8g/lYVCnxEiwtCdAARSLqNQ7+oaT4ksST1At0FEmYIJxBJ/EiCn8S3K/Kw9woBhcRvfqFCkeNtlPnt+VV2JkuT/AH5VZ5mxDEXJAAI5HnY/8X8qqSedA3N6zfiP1NKlN6ze0/U0qC0ybBlu/oMgRfVGrcszBfVB679OWxvR03EUn7SbEmMl4uydUjVNZ1K1207M3dG/Q3of4flggw8UwLHEXfYG2lQxC2ty3uSfIVAxmKaRrt7gOQ9lBIzLMy1yCLsOm2hf3B4HxqrWE6gvW4FqeKUT8OZWs8yOIypX/USGPjYjagNOEsj7OIfvHejCGJhvzr3KMEFQXqyKUEMwjT4Xqizd1CtvVtjsRY2O1UecYUsCPHkaDPc7axJ5+Hkehq0wryy5YHidkeLEICUdkYKx37y94et0vy5GoGe4bSD5U/wNmanDY7DsxUvHqQqSCGHgRuDyoOcHlWJxWd9hM8hVmu15ZU1QKdwhYq7La4FhuSSbW21WX0P5Sy2+ygeayzAj366EeCFwy5yDh52kD4QkqZGk7KxiBQs5JJLXfYi17b1rU0wC7c65m2nURt87Y3gPCQ52mG1O2G1xg6mFw779mWtuLDwv3h7a0T0q4CNMOrKi2XStgLAKAQAB0A2oa9KPBrQqMXGWa5viDfvK5a6yjwAvpsOQA8zQfPx3LJH2U0skh5Elu5YDY+JJ251ltNska09LHXHj1eLKSdBc/Ra7xPFWJMYhaeTsgLaNVhbw8/fULMsQp9U2HQC/vuarCK0xT5ZLZZie1fZaVlYqi8kZze9gEUsST0G1vaRXWMxOPx0XaN2jwxnQAotGmldRAQbCy7k+e5qnwOKZNenbWhQnwBKlviFI99a96Ic9GEiME2lRMpxCE/eHJlPnZAfYaTqsbcRNrzp76MvRs5RMVMBqB1RoQGVrfevyt4U/6ScQI8wilXS8yxEhVvY7hU1sOQ3l5eArv0MTHEwsksshSJ7xxhyqAPdiDaxYXJsCbC9E3HnDPaSwzRKe0VezAAO4F2A2B5d7oaV1tF96jbJMblDszErrJJOoEAXJJ1eKi99j0NMPL+yMZ1tdixQOVUlVsrnnYg8zzIuL70YQKjI6MrCUXurEHe/MAjcHa/soLzPBESMoUEeA9m49uxrtUjZZCxZ4w1i1mKMAA7KdQBa5IQN3iBfVpHup81f9rpEhkSP9mhP7qk8h0BYsQPOrTLs37Bm1XJMbokmpgYtYsWFjZxYsCjbHUeXOqfB4DUrPqA02IB5t4EDw/UUBlwhleGGEmxOITUyTpGlztYRl5BpJ0k7rz91FGSSrGuGw0DRkvqaVr3A12UvceG6i/wC550JcIZf9rmjict9nhVpcTb71tbX2G7XOn2Ac6r2xc0+MaVLRJJ3u8bqsRYhQx6aiPK5N9gaDdc4zaPt8Jg0CtGB28j3OiOOFSwY72bkCAdrkE35VlXG2efb8fhEiRVdFFxZTpYFnKkgWIABY9LsdtjT/AKRcxOHjiSykzLrDhgW7EG2kuux7QjcA3CoBfvWFXm2GGXxXdi2PxUet9rfZo5bkp+N1t+EEj2gOS43tI7OT2gslybgRoCQgFtu8fG23LejrL+GJ5csw8sS9oNOxiu7K4swDBQdJ2HxFAuX5Z2gkYmyxxvIx8Ao2vsebMijxLjlzrS+DJZMBhjH9o7AuyOGsWF2SxUixAIItv4UGf8S5dMrapI5FJA9aNlAFuW4FDrNtX0bknHCE6cRjUkKkHWsiRki4uGjJAYe69qD/AEw55h5cKFEMKzNKrJIgQuYwJAxLLuAbLtc86DIZfWb2n6mlSl9ZvafqaVBcZdHeJff/ALmqUIqWTQ3gX/y/3NVrDlxa1hQQcHgzI1q03g3KbEWGwody3KrWUDc1qOQZcEjFBNWAgbU52gC73qQI657L4UFXiMGGsR0qkzScjmKJ5o7cjyqizPB3BvzoM+z0XvQtlc5gxAbodiPI0cZxACTQhjIWVg6mzLuCKA74HwMKzQzxqdameKZhcgoQjxE/ugd5fgPCtQONS3Ovnbh3iCTD4mObchXuyXIV9ipBHLdWYDbY1p2a54jQdrA7jVySys2/hfp58qy5+qOatOGItxPC34iz9FRluNwRv19g6mvnDOIUjkZEIax5j6e2r7iviCYSNGdmIGptWprEXtfkPdQrGOvkfjapwY7V7re1me9NdFP5cE0q9ZK8C1qY1rwzk5xWJji6E3b8I3b5bUd+kLhpFg7aMWKFRYcgp7p+emhHgKbTmEHtYfFH/OtazvAfaMPJETYsLA+BBBB9lwKhMSq/QrC0etj6rWrQeOcdJHAjRMFcOCLm1wAbgHoSKzv0d5kcO32aVSkt9lN+95jxHmKKuK8wDvHGwfY22VtOokXGu1rjTb21mxb6piWvPEaiY+ArjZftRMqtIsgJ1b95T5r59fZQvm+JftCRse7qsttxuDv1579aMsXk1/UJBN+8GsQDba3JhQ1iMvkhezKHA7pGq+tLjfSbkfHma0sQbfBpNpDEgqHOkWF7kMLHfxPTpUCeB2VVG7LsPGw2A91WuKUBzpBUX5E3I8rjnV5kmXns7squjX6Auu3NTy8NvIUA3lWfTYaLEYZF3xCiM2Hf3P3SOd7ke8eFWC5RpeHCAyWIWbFsEBI06rhVG5EabWPXe3SrjOuDQ0f2mBrFYi/IjUwIsVIPdI3bw2qtwyGKFMXhpT2iWWVXNyCLMefMM12t7TfY0BBkfDsWKxscaaJMJgTdpl2WdidaIR6p0/eO9wDc7iw5x9mSZhmbvh1LBtMakXJlZQF1geewHkBVhxNx6JsL2GDg+zxMSZyoADO++hSOhsSepAtyBvz6L4o48V9omA7OJGfUTyaxVQo+89ySF53APtBzMsn+x4aPCEjtsXKrSlTcDDwsSoFuYYhnv5Cr/PVX7KS976d/bsfbzqnyktj8xlxDCyKQqr0UHfQPYgA/8qsOPZSsTDkP/qgynGSXYnx/WmcQv0H0rqTn76WI5mgal9ZvafqaVKb1m9p+ppUBxwphA2GQnxb/AHGiPCxAGwoa4axVsIg83/3GifJcOzWJoCnIcnuQbUcQR6RaoORYHSgPlVuBQN6a5Y2FOPsKaY7b0DEtiPCqbGKbHrVy422qvnh2NAEZhAbnahbGYXnR5jlAB25UNY7CbXoA2fBkG9F3DGJDqEY2323tZuq+xuY94qtmwt+lQ3cxm45dbG23kehHMGolMK3jWFZJ5JUI2bRp6nSLah5Gx+XjQxeiDPcC0ei99LDUjEW1KbWI+h8xVI5q+8V/I5rM+yjjU8/qB+VPSYdLd0MW8bWUfG5c/wAtMxSWO1XQLMAT69huSb7crb+z4VOLFOSfKbWiEvgvJdONgZzuCxt0BCG2/jcg++tUnJAJty8OtCfBOUzbSTFwiauyRibXYWZtJ5bbX/SjB068hXOSKxOqoiZQmxg1KzJuhurWvbxsRuCa9zjMpJYkgV7KSHF+VwSefTne3lUjshfmaqcbCxU6WKsDdd1A6c6qdbVEuZFJCkr9n2eyaV59S1/A2tbzqHis2CgHWHdtTHb1L9L323391d5nhJOyOsh5GYaQB3gNzfw5c6qsBlTyyaWuvS5GwN7b++iDOKwTk33N113uNx1IPXe9TuF3uzxM5RXU/wA1xb+xRXFiVw+HVpLMV0ppTrfpvyuBf3VapwQhnTER6RGwBIHLlz9/5UEnAHs0RSLqBpLC1i1hvbmPvVl3HuRqk7SxW7NjdlFrI222x63+da3n6QYSASSHQikkG/3iNgB95jb5eVZPi5Z84xAKoI40sNhsoJtrY9Wt9LCgbyPJzmOJCqvY4VGF7G4iVjy1HmxN7Xva/gKuuJ+KYDOsECj7LhgwQIL9rPpCqb87XAAPUi/hTHEGfrFhxg8ALQElWltd8U/JgnUrfYsPICwsCvRtws02IMsi9zDnYHkZRyHsXmfO3hQGfC/D32XDBW/zW78n423b4bD3UI+kPMFI0A39gO3vNaNmbAjuk3YbkcwBf4dazDjYqtlAsPYDf9aACkiFxY/EWpoi9Smsd9z7T+VRuZ2oGpvWb8R+ppUpvWb8R+ppUGpejrhntsIkh5anA9zGtAwWTi6gC1V/obw4OUx+ckv+80e4bBgb0DuGj0qBThNe01IaD1q5ddq81W86Ragat4VAxq+HIVOeT51Bxr2AA60FPjYgRsKoMRhwQaKsWO7VJMlhbxoBiSC3SoWMy69X+JtuPCop0tsaJVOBaKWM4PF7ITeKXrC5/wD4PUUFcR8OzYSYxyr5qw3V16Mp6ijfGYAG9PYbMY3i+y41TJB9xx/mQnxU9R5UiUs5wh0G4t7wDRZwfm2nEWdVOvZTYXVulvC/L4VxnHA74Z0YHtcM7ACZOWkm3e/cPt2oxw+Wxh0cRrcb6rAk7bC/5+VdddtdO+EceVyuI2tSZwRY1EjO52sB4/8A3UjtARfofKuUI8hjFwpuR0Bvb9DUSWVgSdJ3FrWH1FUvEvE3YsY4VVWsCz2F9+g93XzqvyLitw9pmunViNx4C46XoCzDYNjd3I1+X3V/dFO42JY4yyqqjmenI3PLn1+NNLnUTaQrqxYXABqtxWMkxLdmqkjUAx53Xrc8hflQUhvPi1VLjUylgDtq5beO1hW7YDAKmGWInkoHs9/lesoyPhrsZ3luAYpFMagjvbgt8Abe29a79rjOhdQuw233PWw8aDIp/R5jcS8kmPm7OGIuwu110i5uq3soIA3+vKhrLGxEsn2SCFuzls4j9TUlhpaWTmse1yBa/K4vW65/meGghk+1vGEZdkezFvAdnzbfpbpWbZVm02KxErYFGjEirE+JkF9Kpc6Yox3dZLE7k22vp6h5BkJhkOFgdZMfIv8A1GIVbJgoT/2oRbuMQbC1jzO1HuU5RHh4UiiGlEFh5+JPiTzvUXh3h6PCRFI92J1Ozbs7HmWPU1cqKCqx8A9lv7/Ksi4/3ewAAHM/r8q2DNXsDWJcYYvU735aiB526/AigFSdv7/vemY/r1/Ku0N6cw2HuRz8TQQZvWb8R+ppV1ivXf8AE31NKg+i/QjHfKYv/wAkv++j4i1Z96E8bGuUxhpEU9pLsXUH1/AmjiTM4v4sf9RP1oHyRTLWqO2Zw/xY/wCov601/iMX8WP+df1oJVcScqaOYxfxY/51/WuGzGL+LH/Ov60HTEWqvZ7sR4VJ+2RH/uR/1F/Wo0uLh/iR/wA6/rQRsTyqnxZqzfEJY/tI/wCdf1qMWjIF3jt+Nf1oBvGAi9VHa2NFOYQp0dP5l/WqLNMOvMMv8w/Wg5ikDgg+yuJMALVFWcDkR8RVlhcQpG7Ae8UEbK8wmwpOg6kPrRtujDrt0qzwmHw8zBsNJ9nk/gSkmEn/AEker/e1MyFP3l+IqFLAjdV/mFAQ4mBo9p0aM32J3jJ6aZBt8bHyqSALe6qDLuIsRh9llDp+45DC3hub1YxcQ4N/8yFoGPNsO4C+3Qe7/wCtBn3GL/8AVyb/ALvu7oprh7NRG5Vz+ycWYEXAPRreVF2P4MweKdpI8eisxuRMmjf2g2/9arJ/RdJ9zFYR/wD99vqooLbLeF0sWPeB3Ftjbpvfwq3yTLfs120gqeuvkOgsffvQzFwlmKp2a4zDKnliEuB4BrEj3VD/APjInefH4ew8JGlPwsPrQaJmnEuDihN5IVaxI7yklhyAtuTWbcT42PG4iA4A4iSbSdZ/aFtVwR2Y+6o39UAD51eZX6OsuSzNK0/lqWJT8y3zo2yiLD4ddMHYxKeellufaSbn30Ahw96K2Npce5ud+zDXc/jkB29ikn/UK0bLsEsShERUVRYKosAvQDwqNDio/wCInPe7r+tTlx8W37SP+df1oHZHC7na5AHvNh9a7NR3xkR/7ke3+tf1rybMogCe0j/nX9aCk4gxYRG33PP39Kw7O5u0kNuRO3s5VpXGmaroIVgS3OzA9R4f3tQHlOAEk9mtY6hvYerb4XoBtIiCNqLcqyJWTUGLNYWAXYM3jzqXmPCw0q6shIFmAI71t1cAHqpAI/0kjwqdwxAIVctp0Dcd4XuOQAvcjztQZjmEemWQeEjj4MaVLHyXlkPi7H4saVAwBS0jwpUqBaR4UtI8KVKgWkeFLSPClSoFpHhS0jwpUqBaR4UtIpUqBaRXmkUqVAtIpaRSpUC0ilpFKlQLSKWkUqVAtIr3SK8pUHukV5pFKlQe6RS0jwpUqBaR4UtI8KVKgWkeFLSPClSoPNNLTSpUC0ilpFKlQKlSpUH/2Q==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AutoShape 14" descr="data:image/jpeg;base64,/9j/4AAQSkZJRgABAQAAAQABAAD/2wCEAAkGBhMSERQUExQVFRUWFxoYGBgXFRcXGBcYGRgVGBgXGxgcHCYfGBwjHBQXHy8hJScpLCwsFR4xNTAqNSYrLCkBCQoKDgwOGg8PGikkHyEyLywzLCosLSksLTUpMC0sLywsLC0sNCwpLSwsKSwtKSk0LCk1LCwpKSksKSwsLCwsLP/AABEIAMIBAwMBIgACEQEDEQH/xAAcAAABBQEBAQAAAAAAAAAAAAAGAAMEBQcCAQj/xABEEAACAQIEAwQHBQYFBAIDAQABAgMAEQQFEiEGMUETIlFhBzJxgZGhsRRCcsHRI1JTkpPwFTNisuEkQ4KiF/Fzg8IW/8QAGQEBAAMBAQAAAAAAAAAAAAAAAAEDBAIF/8QAJxEBAAICAQQBAgcAAAAAAAAAAAECAxEhEiIxQVEE8RNCYXGRseH/2gAMAwEAAhEDEQA/AGPRn6M8DjcvSedHaQvICVlZRZWsNhRQfQrlf8OX+s9N+hPERnK407RA/aS9wsAd3NrA8+VH0sDDmL+zegA39DWUruY5f6z14PQ1lR5RS/13owllvtSU2oA5vQxlf8OX+s9Nf/DeWfw5P6z0b9tXBS/KgCD6Hss/hyf1npiT0R5d0jk/rPR248KiSXvtQAcvorwF9o5PZ2r/AK0zJ6L8COUb/wBV/wBaPZIr+dMyR250GX4rgDDIx/ZsU/G1x86hYvgrD6boh/nb9a0t4bgi3jVDisuZe8tBnEmRQqd12/E23zrgZLCGsV58jqb9aLMzwBYEqN+q2ocnhZR5A7HwP7poIS5PHfSV3/E3605BlUDHRos/4msfdepL/tE1ffX5imsQutRItww5geNBDxGUqhIKXHQgtb602+XR6bhfm361YQZkT158weh8beFdyYpTs6afNfragpUwqfuj4t+tPT5eg0kLsfNv1qa+WX7yOvsO1ShlrNGQR7LfH/igoRhkuQV9m7frUj/DoymoL7e83613icM2zAEkbHapGCw7gG4sCLb7b0EBcHGfu/Nv1rpsvTnp28bt+tWE+C0WYXN/Cu2i1KVtYHe1BWLgYztp3/E3Xl191eDCR7rp734m5/Gpbry6W2PiRUfErYgj+zQRTAoO6D4t+tSUwMZ3Cj+Zv191euNYv16/rSwUvT+70HX+HRkGyAEC/rN7+tV7xr+6OnVv1oiSEAX8D8uvyJqlxkOksPA2+dBwmGUqTp8OrfrTPZr+6Pi361PwK3BHiNvdUSQbmghyrZiPAkfOlXU/rN+I/U0qAu4R41fCRCJo45oWvqjkFx6x5HpWt8G8Rxzj/ocQ6sOeFmfWV8eyZj318jv5isEweBd1TsxqNj3Qe9szb2qfhBi1kTs1kElwV0izX6ctxyoPo8cREm00QNtjpurj2qf1qVG8MnqSaT+6+1A3DPF7YhVhzKGWGQCy4ho3W/4iVtb5eznU7N4pMOwEg1I3quN1YfkfKgLJcDIOmoeKm9Q3ns1je9UOCzllHcdl9hv8jVrBxHK3rqkg8xY/GglrODTZ536V6ubYcmzI8Z8u8vyruKOOQ/s5UbyJ0n4GgYK2vTciBhUqXCSLzU28hcfKmhp6UENcOd9hzqLJh7g3q0Zt/bUZh76AYx2W9RQpmOC3Jtz5jxrRcRDcVR4/AjqKDMZ4WibUnq35Hp5GvW2IdPVbmP3TRLmWA3O2/wBRQzNAYybeqeamg5xmDP8AmIOXrj8/Ya4ibWtvvDl7PCpGAxhU2v5C/Ir1UimswwmhrqLDn+H9RQMRHmD8+lOYHGNC9rkAnlfauzFrXUBZhzH/ABTBOoWI3FBZ4uQhtwCr9eX0qHhMabshUXHLnT2ElDIYnNiPVNQ8XGUIfqpsfyoJgzRmXSdvMVXjFON6dfcBhy61Gc89/Ogfnl1C/wAf1pkG4I94plZLV1ysR0/u1BxDJpavXXS1+hrmW1wacAuCD4/OgtcJNqXfpz+X5XqNm8BG/iPmNj9AffTGXz6WF/f7OtWToHiccyhv7j3SfjY0FblAuR7/ANaj4lLOffUjJv8AMUf6re87D511mkXeuP7FBTT+s34j9TSpT+u34j9TSoJ2WYtomidNmQ3B/wDJtv78a1dMKmZR4aRnPrFStxtcpcaStjz5+VM+i/0eYPHYASYhSjh3AYS2LKCTfTfYDcbjoasMLiIcPPh4InbsBrVNXZ3kcMxY69YA2cWvz25XFAP8ZYt8qRsNBKC8riRWUnXFEuwW4O2q1iDzsT1qT6O/ScH/AOjx/wC0ikNlc80Y8uXn4cq94o4fy7MZO1gx6JIEJcPuLL0OtkCkAH1b3+sDh70f4jDSjEwthsUUVtAWUjRIUIViSujUpYEDVvb30BPxFlj4ObTq1RuLxuPvDw/ELi/uPWlgs1v1qRwhhsTi8I2X49JIpU78ErC4On/UCVa17Gx3DGhVGaN2RxpdGKsPAg2I+IoDrDY/41NBDC7KKD8FjjcX3ohwuJuKC0w2PaO+lmA8L3HwNTo851Dvxq48bWNU604kttqC77TDsObx/MfnUdsqVv8AKmjY+ZsaqnlqrxUnrf3agucRlmJU7xkjxUhv+flVZjfBgR7Rb61XYbHzxcpnHlqJHzqYeK8RY3dWHg6hhQVOOwwPKhzMcIG2OxoufipP+7homHjGzRn5XpiWTLpuZnhP/jIB+dDTMMXhSjfpUjAYpX/Zyddgx6f8UcYngqGUfscbA3gJLxN87iqLMPRjjl3WEyDo0TK/yBvQVWKyh42Fzt91x8gaiYlCDuNL+XJqsIsXLh/2WKjdQdu+rL9RXGIZQLHvxnkeooKtnvuNiK7kn1C/8wr3E4IgXQ6l6Ecx7ahdpQSMPLpYp0O6mm8Smk3/ALsa5aMMPPp5GulbWpB9YUEVzuK6RuleNuL/ABFclutB2y8x7xXeHfYjy+lcI168HPag77Tkw5j6eNWmXTXc9QykfEW+RtVUpAW45g/EEVIwUuk7cm5fmKDjC7SC/iPiD/xU7Nls3v8Az/5qJNsx8i35H8/lUzMhdQfEflQDmI9dvxN9TSpT+u34j9TSoCjBZ2YssMaTFC8hvGqi7bkh2a1xbTYWPVttzc7zXAyJisOi/ZW+z4BHIxbroL6bCysy/wANBfkLtehzLZJP8GhiWCFknmeJptY7VP2sdu5zO77EX9g63PGAc4/HuMLHiEjCQ3abQVAiRStgykjmbc7++gEooJMVKyCGO7SEmOEqkVyQO53vAG1ibA35VF4cib7YyrOcHcMO07SzLtbTq1AkHl16V3w6pfWwgaUKjnSrMukBDexBud9+Rq79GOSdqmLczLh4lVATZGdirGSwLeqV0A7WNyKCblXGGLw+O7IzyTRxsS3agErvbvO+ojy0t3rjxq29JkOjHLMBZZ41f/yHdb6L8aAsty2SbEyCIHE3OzSEor231aWILMLna+1zWnek7KJnw2CdImfQGRygLWvo0ggb81NBQZbir0R4SbaqXJ+DcaVDnDSgea2PwO/yq6XBtGbSKynzBH1oJyYjYiuvtA3qMWAqPjZrC6/CgkzY026W+dUuLzI97TudtupqyyXJpcWSxPZQr60h5bcwL8z8hXeJ48wOCYpgYe3lHrSkX5czfmR7LCgrcPw9jsQLxQOFPIv3B/7WqWvo/lQXxOKw8I82JPzsKn4LjaLFiVpMU+iHeQHVhogl7Ah0DaiSQApIJ6Cgb0kjDxY3soeRiVrli3edWZbknYWZDvvvRMeRT/8A5rLlH7TMC34QgHzvTa5bkq7HETG3Pvr+S1mWExUgWWwF411cuXeC3Hs1V4nEhZryWOonV0vfnXG9tHTERG9tagyHJH5Sy+3tH/JfOrtOHcswkSYj7RPHEwBVxNJpItqHIbCw62rA8ZnrdoezLBegueX9ijzhLjmCTLZcFi5Wjux0PpZlANjY6bkWcauRG5ruFN9emy4DO8Dio+5LFMmoJuQ/ePJSD1PQdaGOJvRphMYR9lliw7rcOqKrKx8GUMNJH51gC4rssQHhZSFbUL6gjEX5g2Ntz8djRnkmCGZYmeSB0wk3ZxmOPtywmlAs4DltQvYkbm1xzG9HCXmPokzLDEmJUnXwjcX/AJWsfhehfH4BlOmeGSF/9aFN/eN6OMm4pxEEwWczdw6JEdu+u25F+qnvc7EDzoxHE84TRLGmIAeZZAVFtMOnU2lr32a9r0Hz/Lh7cjemi5uDb3+Nb1iuAMtxidp2L4VrlSYmGkNyKlN1v7LdKB+IPQniFBkwUiYpR0BCSfyk2J9/uoM/Ygm46/2abEVdzQyQSFJUZHU7q6lSPcRXU55Hn+YoGVTzFdsNtiPnTem52r0A0HaSAah4jb211l5BOg9fVPgw5fHl8KZ0gnwH5daaXY0FpmMV1WTrYBvaDbf3EfA16st4rdV/Tan0kEilSfXFr+DdCffY/GoGHJB0ttfY36EG39+ygrMR67fiP1NKvcSLO/4m+ppUBvwrLBpy1Ghid2xROsYhlkUmVFXVGOnIg73seVFfHPDbyyZjN/hwfvDTIs5Vu4pvLoAO4tcrcXDDY86GuC44FXLZAqdv9tCs3bqW0a+6DAd7Ek2fpp89rni7Az3zG+XLKv2kv2yzAMLatDFV7xIB3W49Zbi+9ALZXw+74KSUYbEyWjbviwQd5NDKo3YWD3PsPQ01w9wok0ZkebQOxlkNomkUBLjSTf1yd7DkLb3qflvEyfYMWkkOp3SFS4mMbPoZQpsSbabDZRvvflVZl0zaJZVknisjMOwBEYZitk5gnmbm/T4g9wngHM0NxCdUqlTOLhgDclE8CBz2uQB0rYOJ/SB9g7OK4BZNZVVva5257DrQv6NMGvYB2jhZ2Uu7yMXxA77hXXmEjKrpsbNdWvcEUHccZx9oxrt4d33DkPLag0vA+lqSQWEZHLfVuaKsv4uWVAJEuDz1WIrHeGY/GjvCx2X3UBPnHDCSAGAhGIuEJ7rfhPT6eyhjDZS7yBJEdVDWbukcuYv4mpWDzuSHa91/2+Y8KsOJeN+ywTTqQdgIxY3MjbLt1tz91BV8cYzENAUw8B+zxqbgbBrbWsDdgNybeHxyDJ8bpsxLWDaz2QBO24Lk8wLcrjYnxq+zzOczbBIuIjZYFfR/lhBqAupYjcG5JPK/upnJuIDhoJf89VMYQGOKIwrKbgG0g7wIQ3N97nyoKzKcY57VjKFMjKolkLlt2DEoi3/cALG45DaqnN81Z8U0jv2m4BZT6yrYXU2HMDwot4eyjRFJJ2mGieOAzOskZlJWUARs50lUvrUhBc2O/W07jDhTL8Pg42kcLjOzW6Qbxs2kbkHkDzv57Cm9Oq1m06gLR8SxMkwMGklSIn1klb2uri37Rdr+IIFT8j4xw0KhfsKN3QrMHl7xAAJK95d7XI8+lBp8fgKfwzaju+nYnoOQ2AvzJNXY+J7fbnJa14iLTM6P42BJZHaI21MSsemxF22RQCb2vsOe3KpEPD0kU0SYtZcNHI6hpHicWTUAzAMBqteqp5ST/qHXxou4H4GnzdyFlWOOG2tnJbd/3UB3JCbm4Hd51FtSiNtJyP0bZErKRiRiWuLBsQhF/wAMek/E1nfFvCs+W4yRgjRo8hbDujEjTqLLpfmGWw2O4t761hvQxhwAwdRKITHr7IAa7d2bSrjvggb33FwedA/pbXEwYXDYeaQyaXkKvY72Chd/Y7edqpnideVuqzXqjifhGw3Fa5mEixSCPHLpSKcA6Z97GOVVU6TY7EDmdgASCWZTnkDzYdTcOO1WdGU/57IkXZ+HfaIG+47/AD32Hs0wmDzFYnw6kNEihy6lSx0tcGzDU4VCQb++3KBBFpTTiCySF5DHK7AmVbm4muxJIsApDkrqI3tUq215ZiozPLBpUaRE4FuY0mxt4qVUX8l8KmY3J0clheNwR3o+63v6GsoybioR4nCzFrkIIpBbcBdSjfkx0FTceHnWyYnEKi6mIAJAuTYXYgKPaSQPfQZ1xvn2Eikjw2ZxpiEdSVlC/tI9yBe263sd1O9jtWf576MVKmbLJhioufZah2q9bAf9yw8LHyNV/pix0bZhIsKFNDHtLqVJl2uRudrBTcWB1Xtvci2ScRzYWRXiaxU3sd1Pu/PnQMyppJUggg7gjcHqCOlc9qQdjWjR4/BZypExGGxn3ZLbP5OR63t50DZvkUuGkMUq6WG48GHRlPUHxFBEMg52Hn0p2QIQG3HQ7j3fK1RyCK6glF9x7aCZgnQXDauluQ3H/FO4sAm+45EG9+Y5H+9reFRMOO8VO46Hr1/WppiutwLgbN7PG3Qg7+886CixPrv+JvqaVeYj12/E31NKgKOHs3WKPC6oUbs8Ssmvs2DgB77y6tJFwO6R050ccfYnD9rmCNFgdYnRru0scmoIe8SGGp+8SNN1a5uLruA5RlRnwjlJZtUanVGsMsi6NTNq1L3UF+YPt6Vo/EaidW14jBRPLh8PMwmSK63jW8y6oiZNVtNi91O97WFBlyIhw85Ii1dyxd37X1tyLHTflseh5bUXcIJg/wDDpTiMNiHNm766QjE6QulSy3ddWq/eNtR5XqHheHjLDOMPNhuzZVurPh0KWYNf9q4axse8PP3FHo/kcYb7P2ME8BJYYjUrMjnRqQgM3IAeHT3hzhMS2WZRc27VwABbZdW5+u/may+KZpJSzG7MxJPmTRJ6Rc/GJxPZRHVFF3Vt94/eb4/SqTh7BmSUCgO+GsLa1wd6OBhe6LVV5Ll+lRt051dzDagH84xBUMPLaq3jnF9lFgkjbSyESqF3Z3DIFAXwsXOrpan8/l2Iv1/OqDjKF5sfhYVNmaJEHQd8m4O40ix33oI+bZhJKmFhfDxxK8rGN2lZo7yMEYuLtsLDryUVZ8UZFGuWiSObFs0koUh4jEhZEJKlTbs0A1EGxHdtfbaHnvDM+ExWEPZKSVOiNO+Ro7zXZtvvltZAC8+lD/EGf4icJFLJIyx32kk7Ri1zdmawBNrDYch7SQMIuLYYcN2S4jT2kkd4Y4EdYIVvqhGojXqB3fmdupa870vcJpHA+Nu+uaWNQp20KQ5Nx4my7dN6yRjate9IuCxDZWrPIXjQIwN9yTa2rbcWbne/trjJbpmrRhr1RbU+mNzCmL1ZIFdV27w2PLcX2sP3tz7QB1p18lTTqE8XsLWYeWkgNf3H2mtHRM+Gbq0qkbcUdeij7ecU64FtOpR2pYgIEB2LXB6k2ABPPzoSEIS7X9U7bbk7HcHkPM+4eBt6NocfFjDBH/0zSBZJHkTvdnY6SFPrX1bAcz1Fqqy9teVuDm8fdvC4OVoezbEt2vVlRQPZp3NvO9/pQf6V8nxE+VnQwBw79rJ4uiowJU25gNqt1ANGOGwi4eMu1zIwUMzEszHkL9BueQAFRuK49eW4tdYQ/Z5bt0Hca/Podx76pp5XZJ3H6ftEf0wTKs4km7GLDsYGMoMyxawCoIsSL95VCkm+w1HpRvjMojl7y27QJFoSU9moZpBLMQx9Y2UAbbge6sz4JwDy4kGORYyu12vykBQ222sCSTtYC9aZxPmAmRt3u7si+sLg3UEhitr921gOZvyFXMqly04R3WOV3SVNQMjgRg2fSsdie86hlBNrggi+1a1guJUnmMDIbxmNjdeROlktqFm+8QVNx2Z5G1YLj8sKxKUJnEE0hkdWZnsSrHUhBAGoNub3J3NjRDj/AEhS4po8RFphGEDSC8l3l1dnGt7Jp1EncciGO1gaB70/ZBAjxYqMgSTEq6jbVoG8h381Xl0FZEspBv18xf60d+kDNv8AEDh2TVdIghW3dDc2Os2FybdLG3S1CEWUyO2lFuSCV/1C5FxfnyJv4KT0oIqzEMGBII8OhHhWt8L/APXYOGHMF/ZTF1w2IFtUcqmxF/uk2vpOzDceQKeBZRimw+pCVVHZwSVAdVYeZPfAt40SSk4WKbCdqOySIm97h5R3+0Rb9wqdgRzPjyADPEWRy4LEPBMO8vI9HU+q6nqCP72qt7Acx9a0aXGDOMsOu323BjVfrJEPXHw7w8wazvUUIPTrQPRQ3I26eG1vHzrzEykMdJtt7Kduzarkggf89KiY57tcWO2/9+FBAxHrt+I/U0qU/rN+I/U15QEvC+cFEaKw78cigmdoFGotckr65FjYH/25UZ48pNDlmJd5QkmEOGcxJExLQs8ZvrcX9bb2DxoO4V4sOC0GKFDIwsXdzv8AtGIGk9xRvve/jcUSYvPO3wBdYVDYHGLJoNphonZjc7Lde0W3TYqKD3g/JopoHjLIskqSImvCanPfDCRpAG71tuzJtYKVNwat80aHCwDBQtoVEZ55F56iPVHmzWAHT3VTo6wHXHHH2jO5h0KyABjyCFm0qOfPoOgrjKTg3xSrNMNC2d3Y7TT33HlGovYdffQVPAUCCaSWRGcKpsAL7nqfK1/jRRwzlaPPI6oFBPIdPGpeX5o/2t2wojUOfWRFACA7AC1rm1F2FyoKvd2Zt2PiTuSaB+HDAACmMZIBcXqbhYyBY7mqnM1BJvfagD87xQuLcrj61CzrBRPmmGXEuI4njTU8jBVA73O/rAkAe8Gvc0xA7Q3Gw5e2rvIsCMRisDFMO0hxCTLIrdezVpFF+drigHeIsHDhcemmeCaMxaZAjfs9Fggiks1zqUAXBBuQ3PmDyYjf+9q1n0kYaHC46OBUURTYcmS+tmBHaqr2uxYDSl9ie6LWNY216mA40l627MuLMNmGWLCAwdhGrLp5EWO3iNtqwnVWnZDnsuDwUOqIaWswY87EEr7iD8qozzxDb9JrqmZ9cgjN8omwr33tewNvkQfz2rluJW027KEH95UZSfcrBP8A1o3zPiZMTsVUX511lXABxG/Z2X987KB4360r9RNY5W5Poq37qzGgnwfkkuNxkKKNV3BYW2CjdmPS1hX05ieG4GxUWKZbywxmND0AJve3iN7eGo1n+E4vyzKI+ygHav8Af7OxLEeJ5C3hVq/Fv+I4dZFMmDw6yXllkZU1qL3jQg73NrtsBbryqJvvulR+HMTFY8fP+C7EzBryNtFFdr+JAN29i7+/2Vn3EnHkOKwU8ESl5JlcMpbs9CgE3ZrG1rDy330i5FL6RfSkkpTC4MhoBbtWW9nAtaNf9O2568vG9LxDmcoxEWiLRIAiiMgatyG32uGOxuN+6K7rE7cXmIrpRcLKMO7tI1nQsGX1wQsb6lIU3IbUACDaxJvtRpjZkhGHgjDmZI4y47ukMQJAp9Zj3tB2IA0jnQ9nGCeXErC7xtMVKIF0LZtPqXJAPhfbcm2/OJxRm0keJn0bNG5i/wAq1lQIovfdmFrbk9LWqxnG3AcrtPL9mKaw2iaQOC042Ksq818L7gW23vVJxnnuGxIdcJh17WRzE6l9IHZMCjBVYLpsC/PSCHLE2oPyx2gmWUFx2YLvpJJtz5jlfUi+1qZjd0w7TEorTF40TSdRjYftXB6KNIjF+eqTqKDSOGuCV/w7GYrFKqhIW7DsZ+0CvGrEygq7AMW0DSSd05cqGMXjIVx84ZZcIuhY1WXUbHsipDgAuFZ9Td0G4NttVxQcNcRyYWdZVv3dyt7axy0nyPKtPzmOTMMvRwI5cSMRG+q1lJYaXF/VAVUUXa/djPWgFsNHiPtneRe0LaRLqupeFSou5IUDWq3ufucuho8+yXFYY2xMLxs5YrcDSRe7WI2I9hrUs64MODvjO1W08kazKqEqofT+1QD12V9RF9rHqRvX+m2ZdMKtOwkjQdiAL9sHJjlLP91hoW/Q3O2+wBXCM5wjQYwOCHmMUkfghHcJ8QxWRfIDzqFxLlwhxM0ai8YctH+Bu8g/lYVCnxEiwtCdAARSLqNQ7+oaT4ksST1At0FEmYIJxBJ/EiCn8S3K/Kw9woBhcRvfqFCkeNtlPnt+VV2JkuT/AH5VZ5mxDEXJAAI5HnY/8X8qqSedA3N6zfiP1NKlN6ze0/U0qC0ybBlu/oMgRfVGrcszBfVB679OWxvR03EUn7SbEmMl4uydUjVNZ1K1207M3dG/Q3of4flggw8UwLHEXfYG2lQxC2ty3uSfIVAxmKaRrt7gOQ9lBIzLMy1yCLsOm2hf3B4HxqrWE6gvW4FqeKUT8OZWs8yOIypX/USGPjYjagNOEsj7OIfvHejCGJhvzr3KMEFQXqyKUEMwjT4Xqizd1CtvVtjsRY2O1UecYUsCPHkaDPc7axJ5+Hkehq0wryy5YHidkeLEICUdkYKx37y94et0vy5GoGe4bSD5U/wNmanDY7DsxUvHqQqSCGHgRuDyoOcHlWJxWd9hM8hVmu15ZU1QKdwhYq7La4FhuSSbW21WX0P5Sy2+ygeayzAj366EeCFwy5yDh52kD4QkqZGk7KxiBQs5JJLXfYi17b1rU0wC7c65m2nURt87Y3gPCQ52mG1O2G1xg6mFw779mWtuLDwv3h7a0T0q4CNMOrKi2XStgLAKAQAB0A2oa9KPBrQqMXGWa5viDfvK5a6yjwAvpsOQA8zQfPx3LJH2U0skh5Elu5YDY+JJ251ltNska09LHXHj1eLKSdBc/Ra7xPFWJMYhaeTsgLaNVhbw8/fULMsQp9U2HQC/vuarCK0xT5ZLZZie1fZaVlYqi8kZze9gEUsST0G1vaRXWMxOPx0XaN2jwxnQAotGmldRAQbCy7k+e5qnwOKZNenbWhQnwBKlviFI99a96Ic9GEiME2lRMpxCE/eHJlPnZAfYaTqsbcRNrzp76MvRs5RMVMBqB1RoQGVrfevyt4U/6ScQI8wilXS8yxEhVvY7hU1sOQ3l5eArv0MTHEwsksshSJ7xxhyqAPdiDaxYXJsCbC9E3HnDPaSwzRKe0VezAAO4F2A2B5d7oaV1tF96jbJMblDszErrJJOoEAXJJ1eKi99j0NMPL+yMZ1tdixQOVUlVsrnnYg8zzIuL70YQKjI6MrCUXurEHe/MAjcHa/soLzPBESMoUEeA9m49uxrtUjZZCxZ4w1i1mKMAA7KdQBa5IQN3iBfVpHup81f9rpEhkSP9mhP7qk8h0BYsQPOrTLs37Bm1XJMbokmpgYtYsWFjZxYsCjbHUeXOqfB4DUrPqA02IB5t4EDw/UUBlwhleGGEmxOITUyTpGlztYRl5BpJ0k7rz91FGSSrGuGw0DRkvqaVr3A12UvceG6i/wC550JcIZf9rmjict9nhVpcTb71tbX2G7XOn2Ac6r2xc0+MaVLRJJ3u8bqsRYhQx6aiPK5N9gaDdc4zaPt8Jg0CtGB28j3OiOOFSwY72bkCAdrkE35VlXG2efb8fhEiRVdFFxZTpYFnKkgWIABY9LsdtjT/AKRcxOHjiSykzLrDhgW7EG2kuux7QjcA3CoBfvWFXm2GGXxXdi2PxUet9rfZo5bkp+N1t+EEj2gOS43tI7OT2gslybgRoCQgFtu8fG23LejrL+GJ5csw8sS9oNOxiu7K4swDBQdJ2HxFAuX5Z2gkYmyxxvIx8Ao2vsebMijxLjlzrS+DJZMBhjH9o7AuyOGsWF2SxUixAIItv4UGf8S5dMrapI5FJA9aNlAFuW4FDrNtX0bknHCE6cRjUkKkHWsiRki4uGjJAYe69qD/AEw55h5cKFEMKzNKrJIgQuYwJAxLLuAbLtc86DIZfWb2n6mlSl9ZvafqaVBcZdHeJff/ALmqUIqWTQ3gX/y/3NVrDlxa1hQQcHgzI1q03g3KbEWGwody3KrWUDc1qOQZcEjFBNWAgbU52gC73qQI657L4UFXiMGGsR0qkzScjmKJ5o7cjyqizPB3BvzoM+z0XvQtlc5gxAbodiPI0cZxACTQhjIWVg6mzLuCKA74HwMKzQzxqdameKZhcgoQjxE/ugd5fgPCtQONS3Ovnbh3iCTD4mObchXuyXIV9ipBHLdWYDbY1p2a54jQdrA7jVySys2/hfp58qy5+qOatOGItxPC34iz9FRluNwRv19g6mvnDOIUjkZEIax5j6e2r7iviCYSNGdmIGptWprEXtfkPdQrGOvkfjapwY7V7re1me9NdFP5cE0q9ZK8C1qY1rwzk5xWJji6E3b8I3b5bUd+kLhpFg7aMWKFRYcgp7p+emhHgKbTmEHtYfFH/OtazvAfaMPJETYsLA+BBBB9lwKhMSq/QrC0etj6rWrQeOcdJHAjRMFcOCLm1wAbgHoSKzv0d5kcO32aVSkt9lN+95jxHmKKuK8wDvHGwfY22VtOokXGu1rjTb21mxb6piWvPEaiY+ArjZftRMqtIsgJ1b95T5r59fZQvm+JftCRse7qsttxuDv1579aMsXk1/UJBN+8GsQDba3JhQ1iMvkhezKHA7pGq+tLjfSbkfHma0sQbfBpNpDEgqHOkWF7kMLHfxPTpUCeB2VVG7LsPGw2A91WuKUBzpBUX5E3I8rjnV5kmXns7squjX6Auu3NTy8NvIUA3lWfTYaLEYZF3xCiM2Hf3P3SOd7ke8eFWC5RpeHCAyWIWbFsEBI06rhVG5EabWPXe3SrjOuDQ0f2mBrFYi/IjUwIsVIPdI3bw2qtwyGKFMXhpT2iWWVXNyCLMefMM12t7TfY0BBkfDsWKxscaaJMJgTdpl2WdidaIR6p0/eO9wDc7iw5x9mSZhmbvh1LBtMakXJlZQF1geewHkBVhxNx6JsL2GDg+zxMSZyoADO++hSOhsSepAtyBvz6L4o48V9omA7OJGfUTyaxVQo+89ySF53APtBzMsn+x4aPCEjtsXKrSlTcDDwsSoFuYYhnv5Cr/PVX7KS976d/bsfbzqnyktj8xlxDCyKQqr0UHfQPYgA/8qsOPZSsTDkP/qgynGSXYnx/WmcQv0H0rqTn76WI5mgal9ZvafqaVKb1m9p+ppUBxwphA2GQnxb/AHGiPCxAGwoa4axVsIg83/3GifJcOzWJoCnIcnuQbUcQR6RaoORYHSgPlVuBQN6a5Y2FOPsKaY7b0DEtiPCqbGKbHrVy422qvnh2NAEZhAbnahbGYXnR5jlAB25UNY7CbXoA2fBkG9F3DGJDqEY2323tZuq+xuY94qtmwt+lQ3cxm45dbG23kehHMGolMK3jWFZJ5JUI2bRp6nSLah5Gx+XjQxeiDPcC0ei99LDUjEW1KbWI+h8xVI5q+8V/I5rM+yjjU8/qB+VPSYdLd0MW8bWUfG5c/wAtMxSWO1XQLMAT69huSb7crb+z4VOLFOSfKbWiEvgvJdONgZzuCxt0BCG2/jcg++tUnJAJty8OtCfBOUzbSTFwiauyRibXYWZtJ5bbX/SjB068hXOSKxOqoiZQmxg1KzJuhurWvbxsRuCa9zjMpJYkgV7KSHF+VwSefTne3lUjshfmaqcbCxU6WKsDdd1A6c6qdbVEuZFJCkr9n2eyaV59S1/A2tbzqHis2CgHWHdtTHb1L9L323391d5nhJOyOsh5GYaQB3gNzfw5c6qsBlTyyaWuvS5GwN7b++iDOKwTk33N113uNx1IPXe9TuF3uzxM5RXU/wA1xb+xRXFiVw+HVpLMV0ppTrfpvyuBf3VapwQhnTER6RGwBIHLlz9/5UEnAHs0RSLqBpLC1i1hvbmPvVl3HuRqk7SxW7NjdlFrI222x63+da3n6QYSASSHQikkG/3iNgB95jb5eVZPi5Z84xAKoI40sNhsoJtrY9Wt9LCgbyPJzmOJCqvY4VGF7G4iVjy1HmxN7Xva/gKuuJ+KYDOsECj7LhgwQIL9rPpCqb87XAAPUi/hTHEGfrFhxg8ALQElWltd8U/JgnUrfYsPICwsCvRtws02IMsi9zDnYHkZRyHsXmfO3hQGfC/D32XDBW/zW78n423b4bD3UI+kPMFI0A39gO3vNaNmbAjuk3YbkcwBf4dazDjYqtlAsPYDf9aACkiFxY/EWpoi9Smsd9z7T+VRuZ2oGpvWb8R+ppUpvWb8R+ppUGpejrhntsIkh5anA9zGtAwWTi6gC1V/obw4OUx+ckv+80e4bBgb0DuGj0qBThNe01IaD1q5ddq81W86Ragat4VAxq+HIVOeT51Bxr2AA60FPjYgRsKoMRhwQaKsWO7VJMlhbxoBiSC3SoWMy69X+JtuPCop0tsaJVOBaKWM4PF7ITeKXrC5/wD4PUUFcR8OzYSYxyr5qw3V16Mp6ijfGYAG9PYbMY3i+y41TJB9xx/mQnxU9R5UiUs5wh0G4t7wDRZwfm2nEWdVOvZTYXVulvC/L4VxnHA74Z0YHtcM7ACZOWkm3e/cPt2oxw+Wxh0cRrcb6rAk7bC/5+VdddtdO+EceVyuI2tSZwRY1EjO52sB4/8A3UjtARfofKuUI8hjFwpuR0Bvb9DUSWVgSdJ3FrWH1FUvEvE3YsY4VVWsCz2F9+g93XzqvyLitw9pmunViNx4C46XoCzDYNjd3I1+X3V/dFO42JY4yyqqjmenI3PLn1+NNLnUTaQrqxYXABqtxWMkxLdmqkjUAx53Xrc8hflQUhvPi1VLjUylgDtq5beO1hW7YDAKmGWInkoHs9/lesoyPhrsZ3luAYpFMagjvbgt8Abe29a79rjOhdQuw233PWw8aDIp/R5jcS8kmPm7OGIuwu110i5uq3soIA3+vKhrLGxEsn2SCFuzls4j9TUlhpaWTmse1yBa/K4vW65/meGghk+1vGEZdkezFvAdnzbfpbpWbZVm02KxErYFGjEirE+JkF9Kpc6Yox3dZLE7k22vp6h5BkJhkOFgdZMfIv8A1GIVbJgoT/2oRbuMQbC1jzO1HuU5RHh4UiiGlEFh5+JPiTzvUXh3h6PCRFI92J1Ozbs7HmWPU1cqKCqx8A9lv7/Ksi4/3ewAAHM/r8q2DNXsDWJcYYvU735aiB526/AigFSdv7/vemY/r1/Ku0N6cw2HuRz8TQQZvWb8R+ppV1ivXf8AE31NKg+i/QjHfKYv/wAkv++j4i1Z96E8bGuUxhpEU9pLsXUH1/AmjiTM4v4sf9RP1oHyRTLWqO2Zw/xY/wCov601/iMX8WP+df1oJVcScqaOYxfxY/51/WuGzGL+LH/Ov60HTEWqvZ7sR4VJ+2RH/uR/1F/Wo0uLh/iR/wA6/rQRsTyqnxZqzfEJY/tI/wCdf1qMWjIF3jt+Nf1oBvGAi9VHa2NFOYQp0dP5l/WqLNMOvMMv8w/Wg5ikDgg+yuJMALVFWcDkR8RVlhcQpG7Ae8UEbK8wmwpOg6kPrRtujDrt0qzwmHw8zBsNJ9nk/gSkmEn/AEker/e1MyFP3l+IqFLAjdV/mFAQ4mBo9p0aM32J3jJ6aZBt8bHyqSALe6qDLuIsRh9llDp+45DC3hub1YxcQ4N/8yFoGPNsO4C+3Qe7/wCtBn3GL/8AVyb/ALvu7oprh7NRG5Vz+ycWYEXAPRreVF2P4MweKdpI8eisxuRMmjf2g2/9arJ/RdJ9zFYR/wD99vqooLbLeF0sWPeB3Ftjbpvfwq3yTLfs120gqeuvkOgsffvQzFwlmKp2a4zDKnliEuB4BrEj3VD/APjInefH4ew8JGlPwsPrQaJmnEuDihN5IVaxI7yklhyAtuTWbcT42PG4iA4A4iSbSdZ/aFtVwR2Y+6o39UAD51eZX6OsuSzNK0/lqWJT8y3zo2yiLD4ddMHYxKeellufaSbn30Ahw96K2Npce5ud+zDXc/jkB29ikn/UK0bLsEsShERUVRYKosAvQDwqNDio/wCInPe7r+tTlx8W37SP+df1oHZHC7na5AHvNh9a7NR3xkR/7ke3+tf1rybMogCe0j/nX9aCk4gxYRG33PP39Kw7O5u0kNuRO3s5VpXGmaroIVgS3OzA9R4f3tQHlOAEk9mtY6hvYerb4XoBtIiCNqLcqyJWTUGLNYWAXYM3jzqXmPCw0q6shIFmAI71t1cAHqpAI/0kjwqdwxAIVctp0Dcd4XuOQAvcjztQZjmEemWQeEjj4MaVLHyXlkPi7H4saVAwBS0jwpUqBaR4UtI8KVKgWkeFLSPClSoFpHhS0jwpUqBaR4UtIpUqBaRXmkUqVAtIpaRSpUC0ilpFKlQLSKWkUqVAtIr3SK8pUHukV5pFKlQe6RS0jwpUqBaR4UtI8KVKgWkeFLSPClSoPNNLTSpUC0ilpFKlQKlSpUH/2Q==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AutoShape 16" descr="data:image/jpeg;base64,/9j/4AAQSkZJRgABAQAAAQABAAD/2wCEAAkGBhMSERQUExQVFRUWFxoYGBgXFRcXGBcYGRgVGBgXGxgcHCYfGBwjHBQXHy8hJScpLCwsFR4xNTAqNSYrLCkBCQoKDgwOGg8PGikkHyEyLywzLCosLSksLTUpMC0sLywsLC0sNCwpLSwsKSwtKSk0LCk1LCwpKSksKSwsLCwsLP/AABEIAMIBAwMBIgACEQEDEQH/xAAcAAABBQEBAQAAAAAAAAAAAAAGAAMEBQcCAQj/xABEEAACAQIEAwQHBQYFBAIDAQABAgMAEQQFEiEGMUETIlFhBzJxgZGhsRRCcsHRI1JTkpPwFTNisuEkQ4KiF/Fzg8IW/8QAGQEBAAMBAQAAAAAAAAAAAAAAAAEDBAIF/8QAJxEBAAICAQQBAgcAAAAAAAAAAAECAxEhEiIxQVEE8RNCYXGRseH/2gAMAwEAAhEDEQA/AGPRn6M8DjcvSedHaQvICVlZRZWsNhRQfQrlf8OX+s9N+hPERnK407RA/aS9wsAd3NrA8+VH0sDDmL+zegA39DWUruY5f6z14PQ1lR5RS/13owllvtSU2oA5vQxlf8OX+s9Nf/DeWfw5P6z0b9tXBS/KgCD6Hss/hyf1npiT0R5d0jk/rPR248KiSXvtQAcvorwF9o5PZ2r/AK0zJ6L8COUb/wBV/wBaPZIr+dMyR250GX4rgDDIx/ZsU/G1x86hYvgrD6boh/nb9a0t4bgi3jVDisuZe8tBnEmRQqd12/E23zrgZLCGsV58jqb9aLMzwBYEqN+q2ocnhZR5A7HwP7poIS5PHfSV3/E3605BlUDHRos/4msfdepL/tE1ffX5imsQutRItww5geNBDxGUqhIKXHQgtb602+XR6bhfm361YQZkT158weh8beFdyYpTs6afNfragpUwqfuj4t+tPT5eg0kLsfNv1qa+WX7yOvsO1ShlrNGQR7LfH/igoRhkuQV9m7frUj/DoymoL7e83613icM2zAEkbHapGCw7gG4sCLb7b0EBcHGfu/Nv1rpsvTnp28bt+tWE+C0WYXN/Cu2i1KVtYHe1BWLgYztp3/E3Xl191eDCR7rp734m5/Gpbry6W2PiRUfErYgj+zQRTAoO6D4t+tSUwMZ3Cj+Zv191euNYv16/rSwUvT+70HX+HRkGyAEC/rN7+tV7xr+6OnVv1oiSEAX8D8uvyJqlxkOksPA2+dBwmGUqTp8OrfrTPZr+6Pi361PwK3BHiNvdUSQbmghyrZiPAkfOlXU/rN+I/U0qAu4R41fCRCJo45oWvqjkFx6x5HpWt8G8Rxzj/ocQ6sOeFmfWV8eyZj318jv5isEweBd1TsxqNj3Qe9szb2qfhBi1kTs1kElwV0izX6ctxyoPo8cREm00QNtjpurj2qf1qVG8MnqSaT+6+1A3DPF7YhVhzKGWGQCy4ho3W/4iVtb5eznU7N4pMOwEg1I3quN1YfkfKgLJcDIOmoeKm9Q3ns1je9UOCzllHcdl9hv8jVrBxHK3rqkg8xY/GglrODTZ536V6ubYcmzI8Z8u8vyruKOOQ/s5UbyJ0n4GgYK2vTciBhUqXCSLzU28hcfKmhp6UENcOd9hzqLJh7g3q0Zt/bUZh76AYx2W9RQpmOC3Jtz5jxrRcRDcVR4/AjqKDMZ4WibUnq35Hp5GvW2IdPVbmP3TRLmWA3O2/wBRQzNAYybeqeamg5xmDP8AmIOXrj8/Ya4ibWtvvDl7PCpGAxhU2v5C/Ir1UimswwmhrqLDn+H9RQMRHmD8+lOYHGNC9rkAnlfauzFrXUBZhzH/ABTBOoWI3FBZ4uQhtwCr9eX0qHhMabshUXHLnT2ElDIYnNiPVNQ8XGUIfqpsfyoJgzRmXSdvMVXjFON6dfcBhy61Gc89/Ogfnl1C/wAf1pkG4I94plZLV1ysR0/u1BxDJpavXXS1+hrmW1wacAuCD4/OgtcJNqXfpz+X5XqNm8BG/iPmNj9AffTGXz6WF/f7OtWToHiccyhv7j3SfjY0FblAuR7/ANaj4lLOffUjJv8AMUf6re87D511mkXeuP7FBTT+s34j9TSpT+u34j9TSoJ2WYtomidNmQ3B/wDJtv78a1dMKmZR4aRnPrFStxtcpcaStjz5+VM+i/0eYPHYASYhSjh3AYS2LKCTfTfYDcbjoasMLiIcPPh4InbsBrVNXZ3kcMxY69YA2cWvz25XFAP8ZYt8qRsNBKC8riRWUnXFEuwW4O2q1iDzsT1qT6O/ScH/AOjx/wC0ikNlc80Y8uXn4cq94o4fy7MZO1gx6JIEJcPuLL0OtkCkAH1b3+sDh70f4jDSjEwthsUUVtAWUjRIUIViSujUpYEDVvb30BPxFlj4ObTq1RuLxuPvDw/ELi/uPWlgs1v1qRwhhsTi8I2X49JIpU78ErC4On/UCVa17Gx3DGhVGaN2RxpdGKsPAg2I+IoDrDY/41NBDC7KKD8FjjcX3ohwuJuKC0w2PaO+lmA8L3HwNTo851Dvxq48bWNU604kttqC77TDsObx/MfnUdsqVv8AKmjY+ZsaqnlqrxUnrf3agucRlmJU7xkjxUhv+flVZjfBgR7Rb61XYbHzxcpnHlqJHzqYeK8RY3dWHg6hhQVOOwwPKhzMcIG2OxoufipP+7homHjGzRn5XpiWTLpuZnhP/jIB+dDTMMXhSjfpUjAYpX/Zyddgx6f8UcYngqGUfscbA3gJLxN87iqLMPRjjl3WEyDo0TK/yBvQVWKyh42Fzt91x8gaiYlCDuNL+XJqsIsXLh/2WKjdQdu+rL9RXGIZQLHvxnkeooKtnvuNiK7kn1C/8wr3E4IgXQ6l6Ecx7ahdpQSMPLpYp0O6mm8Smk3/ALsa5aMMPPp5GulbWpB9YUEVzuK6RuleNuL/ABFclutB2y8x7xXeHfYjy+lcI168HPag77Tkw5j6eNWmXTXc9QykfEW+RtVUpAW45g/EEVIwUuk7cm5fmKDjC7SC/iPiD/xU7Nls3v8Az/5qJNsx8i35H8/lUzMhdQfEflQDmI9dvxN9TSpT+u34j9TSoCjBZ2YssMaTFC8hvGqi7bkh2a1xbTYWPVttzc7zXAyJisOi/ZW+z4BHIxbroL6bCysy/wANBfkLtehzLZJP8GhiWCFknmeJptY7VP2sdu5zO77EX9g63PGAc4/HuMLHiEjCQ3abQVAiRStgykjmbc7++gEooJMVKyCGO7SEmOEqkVyQO53vAG1ibA35VF4cib7YyrOcHcMO07SzLtbTq1AkHl16V3w6pfWwgaUKjnSrMukBDexBud9+Rq79GOSdqmLczLh4lVATZGdirGSwLeqV0A7WNyKCblXGGLw+O7IzyTRxsS3agErvbvO+ojy0t3rjxq29JkOjHLMBZZ41f/yHdb6L8aAsty2SbEyCIHE3OzSEor231aWILMLna+1zWnek7KJnw2CdImfQGRygLWvo0ggb81NBQZbir0R4SbaqXJ+DcaVDnDSgea2PwO/yq6XBtGbSKynzBH1oJyYjYiuvtA3qMWAqPjZrC6/CgkzY026W+dUuLzI97TudtupqyyXJpcWSxPZQr60h5bcwL8z8hXeJ48wOCYpgYe3lHrSkX5czfmR7LCgrcPw9jsQLxQOFPIv3B/7WqWvo/lQXxOKw8I82JPzsKn4LjaLFiVpMU+iHeQHVhogl7Ah0DaiSQApIJ6Cgb0kjDxY3soeRiVrli3edWZbknYWZDvvvRMeRT/8A5rLlH7TMC34QgHzvTa5bkq7HETG3Pvr+S1mWExUgWWwF411cuXeC3Hs1V4nEhZryWOonV0vfnXG9tHTERG9tagyHJH5Sy+3tH/JfOrtOHcswkSYj7RPHEwBVxNJpItqHIbCw62rA8ZnrdoezLBegueX9ijzhLjmCTLZcFi5Wjux0PpZlANjY6bkWcauRG5ruFN9emy4DO8Dio+5LFMmoJuQ/ePJSD1PQdaGOJvRphMYR9lliw7rcOqKrKx8GUMNJH51gC4rssQHhZSFbUL6gjEX5g2Ntz8djRnkmCGZYmeSB0wk3ZxmOPtywmlAs4DltQvYkbm1xzG9HCXmPokzLDEmJUnXwjcX/AJWsfhehfH4BlOmeGSF/9aFN/eN6OMm4pxEEwWczdw6JEdu+u25F+qnvc7EDzoxHE84TRLGmIAeZZAVFtMOnU2lr32a9r0Hz/Lh7cjemi5uDb3+Nb1iuAMtxidp2L4VrlSYmGkNyKlN1v7LdKB+IPQniFBkwUiYpR0BCSfyk2J9/uoM/Ygm46/2abEVdzQyQSFJUZHU7q6lSPcRXU55Hn+YoGVTzFdsNtiPnTem52r0A0HaSAah4jb211l5BOg9fVPgw5fHl8KZ0gnwH5daaXY0FpmMV1WTrYBvaDbf3EfA16st4rdV/Tan0kEilSfXFr+DdCffY/GoGHJB0ttfY36EG39+ygrMR67fiP1NKvcSLO/4m+ppUBvwrLBpy1Ghid2xROsYhlkUmVFXVGOnIg73seVFfHPDbyyZjN/hwfvDTIs5Vu4pvLoAO4tcrcXDDY86GuC44FXLZAqdv9tCs3bqW0a+6DAd7Ek2fpp89rni7Az3zG+XLKv2kv2yzAMLatDFV7xIB3W49Zbi+9ALZXw+74KSUYbEyWjbviwQd5NDKo3YWD3PsPQ01w9wok0ZkebQOxlkNomkUBLjSTf1yd7DkLb3qflvEyfYMWkkOp3SFS4mMbPoZQpsSbabDZRvvflVZl0zaJZVknisjMOwBEYZitk5gnmbm/T4g9wngHM0NxCdUqlTOLhgDclE8CBz2uQB0rYOJ/SB9g7OK4BZNZVVva5257DrQv6NMGvYB2jhZ2Uu7yMXxA77hXXmEjKrpsbNdWvcEUHccZx9oxrt4d33DkPLag0vA+lqSQWEZHLfVuaKsv4uWVAJEuDz1WIrHeGY/GjvCx2X3UBPnHDCSAGAhGIuEJ7rfhPT6eyhjDZS7yBJEdVDWbukcuYv4mpWDzuSHa91/2+Y8KsOJeN+ywTTqQdgIxY3MjbLt1tz91BV8cYzENAUw8B+zxqbgbBrbWsDdgNybeHxyDJ8bpsxLWDaz2QBO24Lk8wLcrjYnxq+zzOczbBIuIjZYFfR/lhBqAupYjcG5JPK/upnJuIDhoJf89VMYQGOKIwrKbgG0g7wIQ3N97nyoKzKcY57VjKFMjKolkLlt2DEoi3/cALG45DaqnN81Z8U0jv2m4BZT6yrYXU2HMDwot4eyjRFJJ2mGieOAzOskZlJWUARs50lUvrUhBc2O/W07jDhTL8Pg42kcLjOzW6Qbxs2kbkHkDzv57Cm9Oq1m06gLR8SxMkwMGklSIn1klb2uri37Rdr+IIFT8j4xw0KhfsKN3QrMHl7xAAJK95d7XI8+lBp8fgKfwzaju+nYnoOQ2AvzJNXY+J7fbnJa14iLTM6P42BJZHaI21MSsemxF22RQCb2vsOe3KpEPD0kU0SYtZcNHI6hpHicWTUAzAMBqteqp5ST/qHXxou4H4GnzdyFlWOOG2tnJbd/3UB3JCbm4Hd51FtSiNtJyP0bZErKRiRiWuLBsQhF/wAMek/E1nfFvCs+W4yRgjRo8hbDujEjTqLLpfmGWw2O4t761hvQxhwAwdRKITHr7IAa7d2bSrjvggb33FwedA/pbXEwYXDYeaQyaXkKvY72Chd/Y7edqpnideVuqzXqjifhGw3Fa5mEixSCPHLpSKcA6Z97GOVVU6TY7EDmdgASCWZTnkDzYdTcOO1WdGU/57IkXZ+HfaIG+47/AD32Hs0wmDzFYnw6kNEihy6lSx0tcGzDU4VCQb++3KBBFpTTiCySF5DHK7AmVbm4muxJIsApDkrqI3tUq215ZiozPLBpUaRE4FuY0mxt4qVUX8l8KmY3J0clheNwR3o+63v6GsoybioR4nCzFrkIIpBbcBdSjfkx0FTceHnWyYnEKi6mIAJAuTYXYgKPaSQPfQZ1xvn2Eikjw2ZxpiEdSVlC/tI9yBe263sd1O9jtWf576MVKmbLJhioufZah2q9bAf9yw8LHyNV/pix0bZhIsKFNDHtLqVJl2uRudrBTcWB1Xtvci2ScRzYWRXiaxU3sd1Pu/PnQMyppJUggg7gjcHqCOlc9qQdjWjR4/BZypExGGxn3ZLbP5OR63t50DZvkUuGkMUq6WG48GHRlPUHxFBEMg52Hn0p2QIQG3HQ7j3fK1RyCK6glF9x7aCZgnQXDauluQ3H/FO4sAm+45EG9+Y5H+9reFRMOO8VO46Hr1/WppiutwLgbN7PG3Qg7+886CixPrv+JvqaVeYj12/E31NKgKOHs3WKPC6oUbs8Ssmvs2DgB77y6tJFwO6R050ccfYnD9rmCNFgdYnRru0scmoIe8SGGp+8SNN1a5uLruA5RlRnwjlJZtUanVGsMsi6NTNq1L3UF+YPt6Vo/EaidW14jBRPLh8PMwmSK63jW8y6oiZNVtNi91O97WFBlyIhw85Ii1dyxd37X1tyLHTflseh5bUXcIJg/wDDpTiMNiHNm766QjE6QulSy3ddWq/eNtR5XqHheHjLDOMPNhuzZVurPh0KWYNf9q4axse8PP3FHo/kcYb7P2ME8BJYYjUrMjnRqQgM3IAeHT3hzhMS2WZRc27VwABbZdW5+u/may+KZpJSzG7MxJPmTRJ6Rc/GJxPZRHVFF3Vt94/eb4/SqTh7BmSUCgO+GsLa1wd6OBhe6LVV5Ll+lRt051dzDagH84xBUMPLaq3jnF9lFgkjbSyESqF3Z3DIFAXwsXOrpan8/l2Iv1/OqDjKF5sfhYVNmaJEHQd8m4O40ix33oI+bZhJKmFhfDxxK8rGN2lZo7yMEYuLtsLDryUVZ8UZFGuWiSObFs0koUh4jEhZEJKlTbs0A1EGxHdtfbaHnvDM+ExWEPZKSVOiNO+Ro7zXZtvvltZAC8+lD/EGf4icJFLJIyx32kk7Ri1zdmawBNrDYch7SQMIuLYYcN2S4jT2kkd4Y4EdYIVvqhGojXqB3fmdupa870vcJpHA+Nu+uaWNQp20KQ5Nx4my7dN6yRjate9IuCxDZWrPIXjQIwN9yTa2rbcWbne/trjJbpmrRhr1RbU+mNzCmL1ZIFdV27w2PLcX2sP3tz7QB1p18lTTqE8XsLWYeWkgNf3H2mtHRM+Gbq0qkbcUdeij7ecU64FtOpR2pYgIEB2LXB6k2ABPPzoSEIS7X9U7bbk7HcHkPM+4eBt6NocfFjDBH/0zSBZJHkTvdnY6SFPrX1bAcz1Fqqy9teVuDm8fdvC4OVoezbEt2vVlRQPZp3NvO9/pQf6V8nxE+VnQwBw79rJ4uiowJU25gNqt1ANGOGwi4eMu1zIwUMzEszHkL9BueQAFRuK49eW4tdYQ/Z5bt0Hca/Podx76pp5XZJ3H6ftEf0wTKs4km7GLDsYGMoMyxawCoIsSL95VCkm+w1HpRvjMojl7y27QJFoSU9moZpBLMQx9Y2UAbbge6sz4JwDy4kGORYyu12vykBQ222sCSTtYC9aZxPmAmRt3u7si+sLg3UEhitr921gOZvyFXMqly04R3WOV3SVNQMjgRg2fSsdie86hlBNrggi+1a1guJUnmMDIbxmNjdeROlktqFm+8QVNx2Z5G1YLj8sKxKUJnEE0hkdWZnsSrHUhBAGoNub3J3NjRDj/AEhS4po8RFphGEDSC8l3l1dnGt7Jp1EncciGO1gaB70/ZBAjxYqMgSTEq6jbVoG8h381Xl0FZEspBv18xf60d+kDNv8AEDh2TVdIghW3dDc2Os2FybdLG3S1CEWUyO2lFuSCV/1C5FxfnyJv4KT0oIqzEMGBII8OhHhWt8L/APXYOGHMF/ZTF1w2IFtUcqmxF/uk2vpOzDceQKeBZRimw+pCVVHZwSVAdVYeZPfAt40SSk4WKbCdqOySIm97h5R3+0Rb9wqdgRzPjyADPEWRy4LEPBMO8vI9HU+q6nqCP72qt7Acx9a0aXGDOMsOu323BjVfrJEPXHw7w8wazvUUIPTrQPRQ3I26eG1vHzrzEykMdJtt7Kduzarkggf89KiY57tcWO2/9+FBAxHrt+I/U0qU/rN+I/U15QEvC+cFEaKw78cigmdoFGotckr65FjYH/25UZ48pNDlmJd5QkmEOGcxJExLQs8ZvrcX9bb2DxoO4V4sOC0GKFDIwsXdzv8AtGIGk9xRvve/jcUSYvPO3wBdYVDYHGLJoNphonZjc7Lde0W3TYqKD3g/JopoHjLIskqSImvCanPfDCRpAG71tuzJtYKVNwat80aHCwDBQtoVEZ55F56iPVHmzWAHT3VTo6wHXHHH2jO5h0KyABjyCFm0qOfPoOgrjKTg3xSrNMNC2d3Y7TT33HlGovYdffQVPAUCCaSWRGcKpsAL7nqfK1/jRRwzlaPPI6oFBPIdPGpeX5o/2t2wojUOfWRFACA7AC1rm1F2FyoKvd2Zt2PiTuSaB+HDAACmMZIBcXqbhYyBY7mqnM1BJvfagD87xQuLcrj61CzrBRPmmGXEuI4njTU8jBVA73O/rAkAe8Gvc0xA7Q3Gw5e2rvIsCMRisDFMO0hxCTLIrdezVpFF+drigHeIsHDhcemmeCaMxaZAjfs9Fggiks1zqUAXBBuQ3PmDyYjf+9q1n0kYaHC46OBUURTYcmS+tmBHaqr2uxYDSl9ie6LWNY216mA40l627MuLMNmGWLCAwdhGrLp5EWO3iNtqwnVWnZDnsuDwUOqIaWswY87EEr7iD8qozzxDb9JrqmZ9cgjN8omwr33tewNvkQfz2rluJW027KEH95UZSfcrBP8A1o3zPiZMTsVUX511lXABxG/Z2X987KB4360r9RNY5W5Poq37qzGgnwfkkuNxkKKNV3BYW2CjdmPS1hX05ieG4GxUWKZbywxmND0AJve3iN7eGo1n+E4vyzKI+ygHav8Af7OxLEeJ5C3hVq/Fv+I4dZFMmDw6yXllkZU1qL3jQg73NrtsBbryqJvvulR+HMTFY8fP+C7EzBryNtFFdr+JAN29i7+/2Vn3EnHkOKwU8ESl5JlcMpbs9CgE3ZrG1rDy330i5FL6RfSkkpTC4MhoBbtWW9nAtaNf9O2568vG9LxDmcoxEWiLRIAiiMgatyG32uGOxuN+6K7rE7cXmIrpRcLKMO7tI1nQsGX1wQsb6lIU3IbUACDaxJvtRpjZkhGHgjDmZI4y47ukMQJAp9Zj3tB2IA0jnQ9nGCeXErC7xtMVKIF0LZtPqXJAPhfbcm2/OJxRm0keJn0bNG5i/wAq1lQIovfdmFrbk9LWqxnG3AcrtPL9mKaw2iaQOC042Ksq818L7gW23vVJxnnuGxIdcJh17WRzE6l9IHZMCjBVYLpsC/PSCHLE2oPyx2gmWUFx2YLvpJJtz5jlfUi+1qZjd0w7TEorTF40TSdRjYftXB6KNIjF+eqTqKDSOGuCV/w7GYrFKqhIW7DsZ+0CvGrEygq7AMW0DSSd05cqGMXjIVx84ZZcIuhY1WXUbHsipDgAuFZ9Td0G4NttVxQcNcRyYWdZVv3dyt7axy0nyPKtPzmOTMMvRwI5cSMRG+q1lJYaXF/VAVUUXa/djPWgFsNHiPtneRe0LaRLqupeFSou5IUDWq3ufucuho8+yXFYY2xMLxs5YrcDSRe7WI2I9hrUs64MODvjO1W08kazKqEqofT+1QD12V9RF9rHqRvX+m2ZdMKtOwkjQdiAL9sHJjlLP91hoW/Q3O2+wBXCM5wjQYwOCHmMUkfghHcJ8QxWRfIDzqFxLlwhxM0ai8YctH+Bu8g/lYVCnxEiwtCdAARSLqNQ7+oaT4ksST1At0FEmYIJxBJ/EiCn8S3K/Kw9woBhcRvfqFCkeNtlPnt+VV2JkuT/AH5VZ5mxDEXJAAI5HnY/8X8qqSedA3N6zfiP1NKlN6ze0/U0qC0ybBlu/oMgRfVGrcszBfVB679OWxvR03EUn7SbEmMl4uydUjVNZ1K1207M3dG/Q3of4flggw8UwLHEXfYG2lQxC2ty3uSfIVAxmKaRrt7gOQ9lBIzLMy1yCLsOm2hf3B4HxqrWE6gvW4FqeKUT8OZWs8yOIypX/USGPjYjagNOEsj7OIfvHejCGJhvzr3KMEFQXqyKUEMwjT4Xqizd1CtvVtjsRY2O1UecYUsCPHkaDPc7axJ5+Hkehq0wryy5YHidkeLEICUdkYKx37y94et0vy5GoGe4bSD5U/wNmanDY7DsxUvHqQqSCGHgRuDyoOcHlWJxWd9hM8hVmu15ZU1QKdwhYq7La4FhuSSbW21WX0P5Sy2+ygeayzAj366EeCFwy5yDh52kD4QkqZGk7KxiBQs5JJLXfYi17b1rU0wC7c65m2nURt87Y3gPCQ52mG1O2G1xg6mFw779mWtuLDwv3h7a0T0q4CNMOrKi2XStgLAKAQAB0A2oa9KPBrQqMXGWa5viDfvK5a6yjwAvpsOQA8zQfPx3LJH2U0skh5Elu5YDY+JJ251ltNska09LHXHj1eLKSdBc/Ra7xPFWJMYhaeTsgLaNVhbw8/fULMsQp9U2HQC/vuarCK0xT5ZLZZie1fZaVlYqi8kZze9gEUsST0G1vaRXWMxOPx0XaN2jwxnQAotGmldRAQbCy7k+e5qnwOKZNenbWhQnwBKlviFI99a96Ic9GEiME2lRMpxCE/eHJlPnZAfYaTqsbcRNrzp76MvRs5RMVMBqB1RoQGVrfevyt4U/6ScQI8wilXS8yxEhVvY7hU1sOQ3l5eArv0MTHEwsksshSJ7xxhyqAPdiDaxYXJsCbC9E3HnDPaSwzRKe0VezAAO4F2A2B5d7oaV1tF96jbJMblDszErrJJOoEAXJJ1eKi99j0NMPL+yMZ1tdixQOVUlVsrnnYg8zzIuL70YQKjI6MrCUXurEHe/MAjcHa/soLzPBESMoUEeA9m49uxrtUjZZCxZ4w1i1mKMAA7KdQBa5IQN3iBfVpHup81f9rpEhkSP9mhP7qk8h0BYsQPOrTLs37Bm1XJMbokmpgYtYsWFjZxYsCjbHUeXOqfB4DUrPqA02IB5t4EDw/UUBlwhleGGEmxOITUyTpGlztYRl5BpJ0k7rz91FGSSrGuGw0DRkvqaVr3A12UvceG6i/wC550JcIZf9rmjict9nhVpcTb71tbX2G7XOn2Ac6r2xc0+MaVLRJJ3u8bqsRYhQx6aiPK5N9gaDdc4zaPt8Jg0CtGB28j3OiOOFSwY72bkCAdrkE35VlXG2efb8fhEiRVdFFxZTpYFnKkgWIABY9LsdtjT/AKRcxOHjiSykzLrDhgW7EG2kuux7QjcA3CoBfvWFXm2GGXxXdi2PxUet9rfZo5bkp+N1t+EEj2gOS43tI7OT2gslybgRoCQgFtu8fG23LejrL+GJ5csw8sS9oNOxiu7K4swDBQdJ2HxFAuX5Z2gkYmyxxvIx8Ao2vsebMijxLjlzrS+DJZMBhjH9o7AuyOGsWF2SxUixAIItv4UGf8S5dMrapI5FJA9aNlAFuW4FDrNtX0bknHCE6cRjUkKkHWsiRki4uGjJAYe69qD/AEw55h5cKFEMKzNKrJIgQuYwJAxLLuAbLtc86DIZfWb2n6mlSl9ZvafqaVBcZdHeJff/ALmqUIqWTQ3gX/y/3NVrDlxa1hQQcHgzI1q03g3KbEWGwody3KrWUDc1qOQZcEjFBNWAgbU52gC73qQI657L4UFXiMGGsR0qkzScjmKJ5o7cjyqizPB3BvzoM+z0XvQtlc5gxAbodiPI0cZxACTQhjIWVg6mzLuCKA74HwMKzQzxqdameKZhcgoQjxE/ugd5fgPCtQONS3Ovnbh3iCTD4mObchXuyXIV9ipBHLdWYDbY1p2a54jQdrA7jVySys2/hfp58qy5+qOatOGItxPC34iz9FRluNwRv19g6mvnDOIUjkZEIax5j6e2r7iviCYSNGdmIGptWprEXtfkPdQrGOvkfjapwY7V7re1me9NdFP5cE0q9ZK8C1qY1rwzk5xWJji6E3b8I3b5bUd+kLhpFg7aMWKFRYcgp7p+emhHgKbTmEHtYfFH/OtazvAfaMPJETYsLA+BBBB9lwKhMSq/QrC0etj6rWrQeOcdJHAjRMFcOCLm1wAbgHoSKzv0d5kcO32aVSkt9lN+95jxHmKKuK8wDvHGwfY22VtOokXGu1rjTb21mxb6piWvPEaiY+ArjZftRMqtIsgJ1b95T5r59fZQvm+JftCRse7qsttxuDv1579aMsXk1/UJBN+8GsQDba3JhQ1iMvkhezKHA7pGq+tLjfSbkfHma0sQbfBpNpDEgqHOkWF7kMLHfxPTpUCeB2VVG7LsPGw2A91WuKUBzpBUX5E3I8rjnV5kmXns7squjX6Auu3NTy8NvIUA3lWfTYaLEYZF3xCiM2Hf3P3SOd7ke8eFWC5RpeHCAyWIWbFsEBI06rhVG5EabWPXe3SrjOuDQ0f2mBrFYi/IjUwIsVIPdI3bw2qtwyGKFMXhpT2iWWVXNyCLMefMM12t7TfY0BBkfDsWKxscaaJMJgTdpl2WdidaIR6p0/eO9wDc7iw5x9mSZhmbvh1LBtMakXJlZQF1geewHkBVhxNx6JsL2GDg+zxMSZyoADO++hSOhsSepAtyBvz6L4o48V9omA7OJGfUTyaxVQo+89ySF53APtBzMsn+x4aPCEjtsXKrSlTcDDwsSoFuYYhnv5Cr/PVX7KS976d/bsfbzqnyktj8xlxDCyKQqr0UHfQPYgA/8qsOPZSsTDkP/qgynGSXYnx/WmcQv0H0rqTn76WI5mgal9ZvafqaVKb1m9p+ppUBxwphA2GQnxb/AHGiPCxAGwoa4axVsIg83/3GifJcOzWJoCnIcnuQbUcQR6RaoORYHSgPlVuBQN6a5Y2FOPsKaY7b0DEtiPCqbGKbHrVy422qvnh2NAEZhAbnahbGYXnR5jlAB25UNY7CbXoA2fBkG9F3DGJDqEY2323tZuq+xuY94qtmwt+lQ3cxm45dbG23kehHMGolMK3jWFZJ5JUI2bRp6nSLah5Gx+XjQxeiDPcC0ei99LDUjEW1KbWI+h8xVI5q+8V/I5rM+yjjU8/qB+VPSYdLd0MW8bWUfG5c/wAtMxSWO1XQLMAT69huSb7crb+z4VOLFOSfKbWiEvgvJdONgZzuCxt0BCG2/jcg++tUnJAJty8OtCfBOUzbSTFwiauyRibXYWZtJ5bbX/SjB068hXOSKxOqoiZQmxg1KzJuhurWvbxsRuCa9zjMpJYkgV7KSHF+VwSefTne3lUjshfmaqcbCxU6WKsDdd1A6c6qdbVEuZFJCkr9n2eyaV59S1/A2tbzqHis2CgHWHdtTHb1L9L323391d5nhJOyOsh5GYaQB3gNzfw5c6qsBlTyyaWuvS5GwN7b++iDOKwTk33N113uNx1IPXe9TuF3uzxM5RXU/wA1xb+xRXFiVw+HVpLMV0ppTrfpvyuBf3VapwQhnTER6RGwBIHLlz9/5UEnAHs0RSLqBpLC1i1hvbmPvVl3HuRqk7SxW7NjdlFrI222x63+da3n6QYSASSHQikkG/3iNgB95jb5eVZPi5Z84xAKoI40sNhsoJtrY9Wt9LCgbyPJzmOJCqvY4VGF7G4iVjy1HmxN7Xva/gKuuJ+KYDOsECj7LhgwQIL9rPpCqb87XAAPUi/hTHEGfrFhxg8ALQElWltd8U/JgnUrfYsPICwsCvRtws02IMsi9zDnYHkZRyHsXmfO3hQGfC/D32XDBW/zW78n423b4bD3UI+kPMFI0A39gO3vNaNmbAjuk3YbkcwBf4dazDjYqtlAsPYDf9aACkiFxY/EWpoi9Smsd9z7T+VRuZ2oGpvWb8R+ppUpvWb8R+ppUGpejrhntsIkh5anA9zGtAwWTi6gC1V/obw4OUx+ckv+80e4bBgb0DuGj0qBThNe01IaD1q5ddq81W86Ragat4VAxq+HIVOeT51Bxr2AA60FPjYgRsKoMRhwQaKsWO7VJMlhbxoBiSC3SoWMy69X+JtuPCop0tsaJVOBaKWM4PF7ITeKXrC5/wD4PUUFcR8OzYSYxyr5qw3V16Mp6ijfGYAG9PYbMY3i+y41TJB9xx/mQnxU9R5UiUs5wh0G4t7wDRZwfm2nEWdVOvZTYXVulvC/L4VxnHA74Z0YHtcM7ACZOWkm3e/cPt2oxw+Wxh0cRrcb6rAk7bC/5+VdddtdO+EceVyuI2tSZwRY1EjO52sB4/8A3UjtARfofKuUI8hjFwpuR0Bvb9DUSWVgSdJ3FrWH1FUvEvE3YsY4VVWsCz2F9+g93XzqvyLitw9pmunViNx4C46XoCzDYNjd3I1+X3V/dFO42JY4yyqqjmenI3PLn1+NNLnUTaQrqxYXABqtxWMkxLdmqkjUAx53Xrc8hflQUhvPi1VLjUylgDtq5beO1hW7YDAKmGWInkoHs9/lesoyPhrsZ3luAYpFMagjvbgt8Abe29a79rjOhdQuw233PWw8aDIp/R5jcS8kmPm7OGIuwu110i5uq3soIA3+vKhrLGxEsn2SCFuzls4j9TUlhpaWTmse1yBa/K4vW65/meGghk+1vGEZdkezFvAdnzbfpbpWbZVm02KxErYFGjEirE+JkF9Kpc6Yox3dZLE7k22vp6h5BkJhkOFgdZMfIv8A1GIVbJgoT/2oRbuMQbC1jzO1HuU5RHh4UiiGlEFh5+JPiTzvUXh3h6PCRFI92J1Ozbs7HmWPU1cqKCqx8A9lv7/Ksi4/3ewAAHM/r8q2DNXsDWJcYYvU735aiB526/AigFSdv7/vemY/r1/Ku0N6cw2HuRz8TQQZvWb8R+ppV1ivXf8AE31NKg+i/QjHfKYv/wAkv++j4i1Z96E8bGuUxhpEU9pLsXUH1/AmjiTM4v4sf9RP1oHyRTLWqO2Zw/xY/wCov601/iMX8WP+df1oJVcScqaOYxfxY/51/WuGzGL+LH/Ov60HTEWqvZ7sR4VJ+2RH/uR/1F/Wo0uLh/iR/wA6/rQRsTyqnxZqzfEJY/tI/wCdf1qMWjIF3jt+Nf1oBvGAi9VHa2NFOYQp0dP5l/WqLNMOvMMv8w/Wg5ikDgg+yuJMALVFWcDkR8RVlhcQpG7Ae8UEbK8wmwpOg6kPrRtujDrt0qzwmHw8zBsNJ9nk/gSkmEn/AEker/e1MyFP3l+IqFLAjdV/mFAQ4mBo9p0aM32J3jJ6aZBt8bHyqSALe6qDLuIsRh9llDp+45DC3hub1YxcQ4N/8yFoGPNsO4C+3Qe7/wCtBn3GL/8AVyb/ALvu7oprh7NRG5Vz+ycWYEXAPRreVF2P4MweKdpI8eisxuRMmjf2g2/9arJ/RdJ9zFYR/wD99vqooLbLeF0sWPeB3Ftjbpvfwq3yTLfs120gqeuvkOgsffvQzFwlmKp2a4zDKnliEuB4BrEj3VD/APjInefH4ew8JGlPwsPrQaJmnEuDihN5IVaxI7yklhyAtuTWbcT42PG4iA4A4iSbSdZ/aFtVwR2Y+6o39UAD51eZX6OsuSzNK0/lqWJT8y3zo2yiLD4ddMHYxKeellufaSbn30Ahw96K2Npce5ud+zDXc/jkB29ikn/UK0bLsEsShERUVRYKosAvQDwqNDio/wCInPe7r+tTlx8W37SP+df1oHZHC7na5AHvNh9a7NR3xkR/7ke3+tf1rybMogCe0j/nX9aCk4gxYRG33PP39Kw7O5u0kNuRO3s5VpXGmaroIVgS3OzA9R4f3tQHlOAEk9mtY6hvYerb4XoBtIiCNqLcqyJWTUGLNYWAXYM3jzqXmPCw0q6shIFmAI71t1cAHqpAI/0kjwqdwxAIVctp0Dcd4XuOQAvcjztQZjmEemWQeEjj4MaVLHyXlkPi7H4saVAwBS0jwpUqBaR4UtI8KVKgWkeFLSPClSoFpHhS0jwpUqBaR4UtIpUqBaRXmkUqVAtIpaRSpUC0ilpFKlQLSKWkUqVAtIr3SK8pUHukV5pFKlQe6RS0jwpUqBaR4UtI8KVKgWkeFLSPClSoPNNLTSpUC0ilpFKlQKlSpUH/2Q==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74" name="Picture 18" descr="http://t3.gstatic.com/images?q=tbn:ANd9GcSWW-YpOxjTXx6N8WQndPyylN3DJzLrAb1r_V5Y5l_iKmnSVZB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86200"/>
            <a:ext cx="2333625" cy="1962150"/>
          </a:xfrm>
          <a:prstGeom prst="rect">
            <a:avLst/>
          </a:prstGeom>
          <a:noFill/>
        </p:spPr>
      </p:pic>
      <p:pic>
        <p:nvPicPr>
          <p:cNvPr id="19478" name="Picture 22" descr="http://t2.gstatic.com/images?q=tbn:ANd9GcSD-nTJnZZ2oPsXXewJZxzchB7PX22B-4LUB-46r_8xEr4i8PIEm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86200"/>
            <a:ext cx="2533650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249</TotalTime>
  <Words>112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Law of Reflection = angle of ____________ is equal to the angle of _______________</vt:lpstr>
      <vt:lpstr>Diffuse vs Regular Reflections</vt:lpstr>
      <vt:lpstr>Image Characteristics </vt:lpstr>
      <vt:lpstr>Location</vt:lpstr>
      <vt:lpstr>Orientation</vt:lpstr>
      <vt:lpstr>Size</vt:lpstr>
      <vt:lpstr>Type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Reflection = angle of incidence is equal to the angle of reflection</dc:title>
  <dc:creator>Administrator</dc:creator>
  <cp:lastModifiedBy>Administrator</cp:lastModifiedBy>
  <cp:revision>21</cp:revision>
  <dcterms:created xsi:type="dcterms:W3CDTF">2012-03-05T17:59:00Z</dcterms:created>
  <dcterms:modified xsi:type="dcterms:W3CDTF">2014-03-07T17:36:56Z</dcterms:modified>
</cp:coreProperties>
</file>