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922F67-43FB-4728-9DBE-10F7489920D5}" type="datetimeFigureOut">
              <a:rPr lang="en-US" smtClean="0"/>
              <a:pPr/>
              <a:t>10/5/2012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018873C-55C4-40F0-86AD-8C2FDC6BC0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Quiz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Projectile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zookeeper devises a rubber-band gun to shoot food to a monkey who is too shy to  come down from the trees.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3459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the monkey does not move, where should the keeper aim?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Above the monkey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At the monkey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Below the monkey</a:t>
            </a:r>
            <a:endParaRPr lang="en-US" dirty="0"/>
          </a:p>
        </p:txBody>
      </p:sp>
      <p:pic>
        <p:nvPicPr>
          <p:cNvPr id="27650" name="Picture 2" descr="http://ghsphysics1.pbworks.com/f/1261320079/m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962400"/>
            <a:ext cx="2667000" cy="2026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zookeeper devises a rubber-band gun to shoot food to a monkey who is too shy to  come down from the trees.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the monkey lets go of the branch at the instant the </a:t>
            </a:r>
            <a:r>
              <a:rPr lang="en-US" dirty="0" smtClean="0"/>
              <a:t>keeper </a:t>
            </a:r>
            <a:r>
              <a:rPr lang="en-US" dirty="0" smtClean="0"/>
              <a:t>shoots the food, where should he aim?</a:t>
            </a: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Above the monkey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At the monkey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Below the monkey</a:t>
            </a:r>
            <a:endParaRPr lang="en-US" dirty="0"/>
          </a:p>
        </p:txBody>
      </p:sp>
      <p:pic>
        <p:nvPicPr>
          <p:cNvPr id="17410" name="Picture 2" descr="http://ghsphysics1.pbworks.com/f/1261320079/monke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4419600"/>
            <a:ext cx="2667000" cy="20260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monkey problem only works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shoots the gun so that the banana travels very fast.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shoots the gun so that the banana travels slowly.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 shoots the gun so that the banana travels at a medium speed.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It doesn’t matter how fast the gun shoots the banana.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the height of the cliff?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15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125 meters</a:t>
            </a:r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5200" y="2209800"/>
            <a:ext cx="542519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far did the ball go?  (what is the range of the ball?)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15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 meters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125 meters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1610" y="2057400"/>
            <a:ext cx="542519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vertical speed (</a:t>
            </a:r>
            <a:r>
              <a:rPr lang="en-US" dirty="0" err="1" smtClean="0"/>
              <a:t>Vy</a:t>
            </a:r>
            <a:r>
              <a:rPr lang="en-US" dirty="0" smtClean="0"/>
              <a:t>) of the ball just before it hits the ground?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4 m/s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10 m/s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25 m/s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50 m/s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2362200"/>
            <a:ext cx="542519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378</TotalTime>
  <Words>226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Homework Quiz #1</vt:lpstr>
      <vt:lpstr>A zookeeper devises a rubber-band gun to shoot food to a monkey who is too shy to  come down from the trees.</vt:lpstr>
      <vt:lpstr>A zookeeper devises a rubber-band gun to shoot food to a monkey who is too shy to  come down from the trees.</vt:lpstr>
      <vt:lpstr>The monkey problem only works if…</vt:lpstr>
      <vt:lpstr>What is the height of the cliff?</vt:lpstr>
      <vt:lpstr>How far did the ball go?  (what is the range of the ball?)</vt:lpstr>
      <vt:lpstr>What is the vertical speed (Vy) of the ball just before it hits the ground?</vt:lpstr>
    </vt:vector>
  </TitlesOfParts>
  <Company>MITCHELL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Quiz #1</dc:title>
  <dc:creator>Administrator</dc:creator>
  <cp:lastModifiedBy>Administrator</cp:lastModifiedBy>
  <cp:revision>27</cp:revision>
  <dcterms:created xsi:type="dcterms:W3CDTF">2011-10-03T17:56:56Z</dcterms:created>
  <dcterms:modified xsi:type="dcterms:W3CDTF">2012-10-05T19:38:38Z</dcterms:modified>
</cp:coreProperties>
</file>