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handoutMasterIdLst>
    <p:handoutMasterId r:id="rId17"/>
  </p:handoutMasterIdLst>
  <p:sldIdLst>
    <p:sldId id="257" r:id="rId9"/>
    <p:sldId id="264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0C33-987F-4DA0-8B2B-A8B7176E2C0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0AF73-EA64-42C4-81B0-9494320DD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5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8320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7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0452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844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6891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530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28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03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09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349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83197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03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29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3815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7276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7342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4219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3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39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946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14498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46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9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645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6900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50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67310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06049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4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60812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255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550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981391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2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02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793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57984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18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97186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351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0872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42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005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0680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07307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138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5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004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28645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6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796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81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71889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206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946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68304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088565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493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09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6085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72723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914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37818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75607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72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85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62059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230952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78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865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0130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496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40263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8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2483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985711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18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8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1183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388826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100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6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8012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8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3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5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3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3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0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AA2BD-B766-4FCE-846A-AD58D2AA2FDA}" type="datetimeFigureOut">
              <a:rPr lang="en-US" smtClean="0">
                <a:solidFill>
                  <a:srgbClr val="696464"/>
                </a:solidFill>
              </a:rPr>
              <a:pPr/>
              <a:t>4/17/2014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03A8BA-F096-48BA-80DE-41727169A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Electrostatics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Charging an object </a:t>
            </a:r>
            <a:r>
              <a:rPr lang="en-US" sz="4400" i="1" u="sng" dirty="0" smtClean="0"/>
              <a:t>__________</a:t>
            </a:r>
            <a:r>
              <a:rPr lang="en-US" sz="4400" dirty="0" smtClean="0"/>
              <a:t> </a:t>
            </a:r>
            <a:r>
              <a:rPr lang="en-US" sz="4400" dirty="0" smtClean="0"/>
              <a:t>actually touching it to another charged object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sz="3600" dirty="0" smtClean="0"/>
              <a:t>Subject always becomes </a:t>
            </a:r>
            <a:r>
              <a:rPr lang="en-US" sz="3600" i="1" u="sng" dirty="0" smtClean="0"/>
              <a:t>_____________</a:t>
            </a:r>
            <a:r>
              <a:rPr lang="en-US" sz="3600" dirty="0" smtClean="0"/>
              <a:t> </a:t>
            </a:r>
            <a:r>
              <a:rPr lang="en-US" sz="3600" dirty="0" smtClean="0"/>
              <a:t>charged to the charged object brought near.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29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686800" cy="4572000"/>
          </a:xfrm>
        </p:spPr>
        <p:txBody>
          <a:bodyPr/>
          <a:lstStyle/>
          <a:p>
            <a:r>
              <a:rPr lang="en-US" sz="3600" dirty="0" smtClean="0"/>
              <a:t>Step 1:</a:t>
            </a:r>
          </a:p>
          <a:p>
            <a:pPr>
              <a:buNone/>
            </a:pPr>
            <a:r>
              <a:rPr lang="en-US" sz="3600" dirty="0" smtClean="0"/>
              <a:t>(this is called</a:t>
            </a:r>
          </a:p>
          <a:p>
            <a:pPr>
              <a:buNone/>
            </a:pPr>
            <a:r>
              <a:rPr lang="en-US" sz="3600" dirty="0" smtClean="0"/>
              <a:t> the </a:t>
            </a:r>
            <a:r>
              <a:rPr lang="en-US" sz="3600" dirty="0" smtClean="0"/>
              <a:t>___________</a:t>
            </a:r>
            <a:endParaRPr lang="en-US" sz="3600" dirty="0" smtClean="0"/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step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600200"/>
            <a:ext cx="4978056" cy="441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6799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Step 2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(this is the 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dirty="0" smtClean="0"/>
              <a:t>___________</a:t>
            </a:r>
            <a:endParaRPr lang="en-US" sz="3600" dirty="0" smtClean="0"/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  step)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00200"/>
            <a:ext cx="3886200" cy="48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2389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Step 3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(Charge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 smtClean="0"/>
              <a:t>____________)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What is wrong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with this 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diagram?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503547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0229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Negatively Charging a Single Object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44000" cy="282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294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two-sphere object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058" y="1295400"/>
            <a:ext cx="9213058" cy="36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399" y="4935126"/>
            <a:ext cx="760192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2264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 positively charged balloon is brought near a neutral conducting sphere as shown below. While the balloon is near, the sphere is touched (grounded).</a:t>
            </a:r>
          </a:p>
          <a:p>
            <a:pPr>
              <a:buNone/>
            </a:pPr>
            <a:r>
              <a:rPr lang="en-US" dirty="0" smtClean="0"/>
              <a:t>At this point, there is a movement of electrons. Electrons move ____ .</a:t>
            </a:r>
          </a:p>
          <a:p>
            <a:r>
              <a:rPr lang="en-US" dirty="0" smtClean="0"/>
              <a:t>a. into the sphere from the ground (hand) </a:t>
            </a:r>
          </a:p>
          <a:p>
            <a:r>
              <a:rPr lang="en-US" dirty="0" smtClean="0"/>
              <a:t>b. out of the sphere into the ground (hand)</a:t>
            </a:r>
          </a:p>
          <a:p>
            <a:r>
              <a:rPr lang="en-US" dirty="0" smtClean="0"/>
              <a:t>c. into the sphere from the balloon</a:t>
            </a:r>
          </a:p>
          <a:p>
            <a:r>
              <a:rPr lang="en-US" dirty="0" smtClean="0"/>
              <a:t>d. out of the sphere into the balloon</a:t>
            </a:r>
          </a:p>
          <a:p>
            <a:r>
              <a:rPr lang="en-US" dirty="0" smtClean="0"/>
              <a:t>e. from the ground through the sphere to the balloon</a:t>
            </a:r>
          </a:p>
          <a:p>
            <a:r>
              <a:rPr lang="en-US" dirty="0" smtClean="0"/>
              <a:t>f. from the balloon through the sphere to the ground</a:t>
            </a:r>
          </a:p>
          <a:p>
            <a:r>
              <a:rPr lang="en-US" dirty="0" smtClean="0"/>
              <a:t>g. .... nonsense! Electrons do not move at all.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6172200" cy="130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8969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198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Equity</vt:lpstr>
      <vt:lpstr>1_Equity</vt:lpstr>
      <vt:lpstr>2_Equity</vt:lpstr>
      <vt:lpstr>3_Equity</vt:lpstr>
      <vt:lpstr>4_Equity</vt:lpstr>
      <vt:lpstr>5_Equity</vt:lpstr>
      <vt:lpstr>6_Equity</vt:lpstr>
      <vt:lpstr>7_Equity</vt:lpstr>
      <vt:lpstr>Electrostatics </vt:lpstr>
      <vt:lpstr>Charging by Induction</vt:lpstr>
      <vt:lpstr>Charging a Single Object</vt:lpstr>
      <vt:lpstr>Charging a Single Object</vt:lpstr>
      <vt:lpstr>Charging a Single Object</vt:lpstr>
      <vt:lpstr>Negatively Charging a Single Object</vt:lpstr>
      <vt:lpstr>Charging a two-sphere object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cp:lastPrinted>2014-04-17T15:46:41Z</cp:lastPrinted>
  <dcterms:created xsi:type="dcterms:W3CDTF">2014-04-17T15:36:06Z</dcterms:created>
  <dcterms:modified xsi:type="dcterms:W3CDTF">2014-04-17T15:47:21Z</dcterms:modified>
</cp:coreProperties>
</file>