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F26E4-03AA-402B-A970-C02EB023E54C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63E95-73A8-4ED1-AF53-3A03D5C945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DC7E-63F4-46F0-8FCA-E279C4CCA51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117A-8041-4B87-BCDE-FDE30B044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DC7E-63F4-46F0-8FCA-E279C4CCA51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117A-8041-4B87-BCDE-FDE30B044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DC7E-63F4-46F0-8FCA-E279C4CCA51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117A-8041-4B87-BCDE-FDE30B044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DC7E-63F4-46F0-8FCA-E279C4CCA51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117A-8041-4B87-BCDE-FDE30B044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DC7E-63F4-46F0-8FCA-E279C4CCA51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117A-8041-4B87-BCDE-FDE30B044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DC7E-63F4-46F0-8FCA-E279C4CCA51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117A-8041-4B87-BCDE-FDE30B044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DC7E-63F4-46F0-8FCA-E279C4CCA51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117A-8041-4B87-BCDE-FDE30B044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DC7E-63F4-46F0-8FCA-E279C4CCA51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117A-8041-4B87-BCDE-FDE30B044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DC7E-63F4-46F0-8FCA-E279C4CCA51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117A-8041-4B87-BCDE-FDE30B044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DC7E-63F4-46F0-8FCA-E279C4CCA51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117A-8041-4B87-BCDE-FDE30B044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DC7E-63F4-46F0-8FCA-E279C4CCA51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117A-8041-4B87-BCDE-FDE30B044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1DC7E-63F4-46F0-8FCA-E279C4CCA51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B117A-8041-4B87-BCDE-FDE30B044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Angled Projectiles!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001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4475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382000" cy="6385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Angled Projectiles!</vt:lpstr>
      <vt:lpstr>Slide 2</vt:lpstr>
      <vt:lpstr>Slide 3</vt:lpstr>
      <vt:lpstr>Slide 4</vt:lpstr>
    </vt:vector>
  </TitlesOfParts>
  <Company>MITCHELL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Angled Projectiles!</dc:title>
  <dc:creator>Administrator</dc:creator>
  <cp:lastModifiedBy>Administrator</cp:lastModifiedBy>
  <cp:revision>2</cp:revision>
  <dcterms:created xsi:type="dcterms:W3CDTF">2011-10-05T21:08:30Z</dcterms:created>
  <dcterms:modified xsi:type="dcterms:W3CDTF">2012-10-09T13:57:17Z</dcterms:modified>
</cp:coreProperties>
</file>