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65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57" r:id="rId13"/>
    <p:sldId id="261" r:id="rId14"/>
    <p:sldId id="263" r:id="rId15"/>
    <p:sldId id="266" r:id="rId16"/>
    <p:sldId id="273" r:id="rId17"/>
    <p:sldId id="274" r:id="rId18"/>
    <p:sldId id="275" r:id="rId19"/>
    <p:sldId id="262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1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1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6794-1FB0-4FE8-97B7-2258920999C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27A6-43D2-4827-919A-1DEE890F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 EQUILIBRIUM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2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#4.  Static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1" y="2057400"/>
            <a:ext cx="3494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57400"/>
            <a:ext cx="3124200" cy="311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#5.  Dynamic </a:t>
            </a:r>
            <a:br>
              <a:rPr lang="en-US" dirty="0" smtClean="0"/>
            </a:br>
            <a:r>
              <a:rPr lang="en-US" sz="4000" dirty="0" smtClean="0"/>
              <a:t>( falling at constant terminal velocity)</a:t>
            </a:r>
            <a:endParaRPr lang="en-US" sz="4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2514600" cy="360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905000"/>
            <a:ext cx="359501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RULE: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 smtClean="0">
                <a:solidFill>
                  <a:srgbClr val="FF0000"/>
                </a:solidFill>
              </a:rPr>
              <a:t>_______</a:t>
            </a:r>
            <a:r>
              <a:rPr lang="en-US" dirty="0" smtClean="0"/>
              <a:t> </a:t>
            </a:r>
            <a:r>
              <a:rPr lang="en-US" dirty="0" smtClean="0"/>
              <a:t>force on an object is </a:t>
            </a:r>
            <a:r>
              <a:rPr lang="en-US" dirty="0" smtClean="0"/>
              <a:t>_______, its motion is unchanging.</a:t>
            </a:r>
            <a:endParaRPr lang="en-US" dirty="0" smtClean="0"/>
          </a:p>
          <a:p>
            <a:r>
              <a:rPr lang="en-US" dirty="0" smtClean="0"/>
              <a:t>∑ F = 0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6275"/>
            <a:ext cx="2619375" cy="48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3733800"/>
            <a:ext cx="39350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types of Mechanical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 </a:t>
            </a:r>
            <a:r>
              <a:rPr lang="en-US" dirty="0" smtClean="0"/>
              <a:t>Equilibrium – object is at </a:t>
            </a:r>
            <a:r>
              <a:rPr lang="en-US" dirty="0" smtClean="0"/>
              <a:t>_____.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44958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________ </a:t>
            </a:r>
            <a:r>
              <a:rPr lang="en-US" sz="3200" dirty="0" smtClean="0"/>
              <a:t>Equilibrium – object is moving at </a:t>
            </a:r>
            <a:r>
              <a:rPr lang="en-US" sz="3200" dirty="0" smtClean="0"/>
              <a:t>_________ </a:t>
            </a:r>
            <a:r>
              <a:rPr lang="en-US" sz="3200" dirty="0" smtClean="0"/>
              <a:t>speed in a straight line.</a:t>
            </a:r>
            <a:endParaRPr lang="en-US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3505200" cy="30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09800"/>
            <a:ext cx="2241191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PARALLELOGRAM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the resultant force of two non-parallel vectors, construct a parallelogram out of the two vectors and </a:t>
            </a:r>
            <a:r>
              <a:rPr lang="en-US" i="1" dirty="0" smtClean="0">
                <a:solidFill>
                  <a:srgbClr val="FF0000"/>
                </a:solidFill>
              </a:rPr>
              <a:t>________________ </a:t>
            </a:r>
            <a:r>
              <a:rPr lang="en-US" dirty="0" smtClean="0"/>
              <a:t>shows </a:t>
            </a:r>
            <a:r>
              <a:rPr lang="en-US" dirty="0" smtClean="0"/>
              <a:t>the resultant.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7600"/>
            <a:ext cx="406049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648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Resultant  is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9778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with no air friction?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336619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340331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5943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Constant state of motion OR acceleration?</a:t>
            </a:r>
            <a:endParaRPr lang="en-US" sz="3200" dirty="0"/>
          </a:p>
        </p:txBody>
      </p:sp>
      <p:sp>
        <p:nvSpPr>
          <p:cNvPr id="7" name="Frame 6"/>
          <p:cNvSpPr/>
          <p:nvPr/>
        </p:nvSpPr>
        <p:spPr>
          <a:xfrm>
            <a:off x="5791200" y="6019800"/>
            <a:ext cx="22098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Slowing down because of friction?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3781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8674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Constant state of motion OR acceleration?</a:t>
            </a:r>
            <a:endParaRPr lang="en-US" sz="3600" dirty="0"/>
          </a:p>
        </p:txBody>
      </p:sp>
      <p:sp>
        <p:nvSpPr>
          <p:cNvPr id="7" name="Frame 6"/>
          <p:cNvSpPr/>
          <p:nvPr/>
        </p:nvSpPr>
        <p:spPr>
          <a:xfrm>
            <a:off x="6096000" y="5943600"/>
            <a:ext cx="25908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Sliding at constant speed without friction?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0"/>
            <a:ext cx="3581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0"/>
            <a:ext cx="3124200" cy="313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64646" y="5715000"/>
            <a:ext cx="887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Constant state of motion OR acceleration?</a:t>
            </a:r>
            <a:endParaRPr lang="en-US" sz="3600" dirty="0"/>
          </a:p>
        </p:txBody>
      </p:sp>
      <p:sp>
        <p:nvSpPr>
          <p:cNvPr id="8" name="Frame 7"/>
          <p:cNvSpPr/>
          <p:nvPr/>
        </p:nvSpPr>
        <p:spPr>
          <a:xfrm>
            <a:off x="304800" y="5715000"/>
            <a:ext cx="19812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5791200" cy="53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5181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___________ </a:t>
            </a:r>
            <a:r>
              <a:rPr lang="en-US" u="sng" dirty="0" smtClean="0"/>
              <a:t>Force </a:t>
            </a:r>
            <a:r>
              <a:rPr lang="en-US" dirty="0" smtClean="0"/>
              <a:t>– a push or a pull given by some other object.  (</a:t>
            </a:r>
            <a:r>
              <a:rPr lang="en-US" dirty="0" smtClean="0"/>
              <a:t>F</a:t>
            </a:r>
            <a:r>
              <a:rPr lang="en-US" baseline="-25000" dirty="0"/>
              <a:t> </a:t>
            </a:r>
            <a:r>
              <a:rPr lang="en-US" dirty="0" smtClean="0"/>
              <a:t> 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u="sng" dirty="0" smtClean="0"/>
              <a:t>_____________ </a:t>
            </a:r>
            <a:r>
              <a:rPr lang="en-US" u="sng" dirty="0" smtClean="0"/>
              <a:t>Force </a:t>
            </a:r>
            <a:r>
              <a:rPr lang="en-US" dirty="0" smtClean="0"/>
              <a:t>– drag between a moving object and a surface.  (</a:t>
            </a:r>
            <a:r>
              <a:rPr lang="en-US" dirty="0" smtClean="0"/>
              <a:t>F         )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2057400" cy="160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t0.gstatic.com/images?q=tbn:ANd9GcTlnUiZtfzmXtKYw0bGcpHAd3vEJCJqjSQiIxR9Yt8qOguaPa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724400"/>
            <a:ext cx="1752600" cy="1752600"/>
          </a:xfrm>
          <a:prstGeom prst="rect">
            <a:avLst/>
          </a:prstGeom>
          <a:noFill/>
        </p:spPr>
      </p:pic>
      <p:pic>
        <p:nvPicPr>
          <p:cNvPr id="18439" name="Picture 7" descr="http://t0.gstatic.com/images?q=tbn:ANd9GcRJtFTIcnv94IgmC8zh3Gl7vASbKECaRQ814rwjj2XnQVIetjqftERuYdTT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1685925" cy="1400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7400" y="32004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__________________</a:t>
            </a:r>
            <a:r>
              <a:rPr lang="en-US" sz="3200" dirty="0" smtClean="0"/>
              <a:t>– </a:t>
            </a:r>
            <a:r>
              <a:rPr lang="en-US" sz="3200" dirty="0" smtClean="0"/>
              <a:t>the drag that opposes objects moving through a fluid. (</a:t>
            </a:r>
            <a:r>
              <a:rPr lang="en-US" sz="3200" dirty="0" smtClean="0"/>
              <a:t>F      )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670082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6019800" cy="4876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_________ </a:t>
            </a:r>
            <a:r>
              <a:rPr lang="en-US" u="sng" dirty="0" smtClean="0"/>
              <a:t>Force or </a:t>
            </a:r>
            <a:r>
              <a:rPr lang="en-US" u="sng" dirty="0" smtClean="0"/>
              <a:t>________ </a:t>
            </a:r>
            <a:r>
              <a:rPr lang="en-US" u="sng" dirty="0" smtClean="0"/>
              <a:t>Force </a:t>
            </a:r>
            <a:r>
              <a:rPr lang="en-US" dirty="0" smtClean="0"/>
              <a:t>– the upward force that balances the weight of an object – always ┬ to surface.  (</a:t>
            </a:r>
            <a:r>
              <a:rPr lang="en-US" dirty="0" smtClean="0"/>
              <a:t>F</a:t>
            </a:r>
            <a:r>
              <a:rPr lang="en-US" baseline="-25000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u="sng" dirty="0" smtClean="0"/>
              <a:t>__________ </a:t>
            </a:r>
            <a:r>
              <a:rPr lang="en-US" u="sng" dirty="0" smtClean="0"/>
              <a:t>Force </a:t>
            </a:r>
            <a:r>
              <a:rPr lang="en-US" dirty="0" smtClean="0"/>
              <a:t>– Stretching force on a spring (</a:t>
            </a:r>
            <a:r>
              <a:rPr lang="en-US" dirty="0" smtClean="0"/>
              <a:t>F          )</a:t>
            </a:r>
            <a:endParaRPr lang="en-US" dirty="0" smtClean="0"/>
          </a:p>
          <a:p>
            <a:r>
              <a:rPr lang="en-US" u="sng" dirty="0" smtClean="0"/>
              <a:t>__________ </a:t>
            </a:r>
            <a:r>
              <a:rPr lang="en-US" u="sng" dirty="0" smtClean="0"/>
              <a:t>Force </a:t>
            </a:r>
            <a:r>
              <a:rPr lang="en-US" dirty="0" smtClean="0"/>
              <a:t>– Stretching force of a rope. (</a:t>
            </a:r>
            <a:r>
              <a:rPr lang="en-US" dirty="0" smtClean="0"/>
              <a:t>F         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237599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t0.gstatic.com/images?q=tbn:ANd9GcT1oqPcA3PxF_OxJj8nNGp31jGxMLdx4TO86v8Ym8x4ZJLNB2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22383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DISTANCE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906963"/>
          </a:xfrm>
        </p:spPr>
        <p:txBody>
          <a:bodyPr/>
          <a:lstStyle/>
          <a:p>
            <a:r>
              <a:rPr lang="en-US" u="sng" dirty="0" smtClean="0"/>
              <a:t>________________ </a:t>
            </a:r>
            <a:r>
              <a:rPr lang="en-US" u="sng" dirty="0" smtClean="0"/>
              <a:t>Force </a:t>
            </a:r>
            <a:r>
              <a:rPr lang="en-US" dirty="0" smtClean="0"/>
              <a:t>– an object’s weight always directed straight down to Earth.  (</a:t>
            </a:r>
            <a:r>
              <a:rPr lang="en-US" dirty="0" smtClean="0"/>
              <a:t>F</a:t>
            </a:r>
            <a:r>
              <a:rPr lang="en-US" baseline="-25000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5600"/>
            <a:ext cx="2181716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648200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u="sng" dirty="0" smtClean="0"/>
              <a:t>___________________ </a:t>
            </a:r>
            <a:r>
              <a:rPr lang="en-US" sz="3200" u="sng" dirty="0" smtClean="0"/>
              <a:t>Force </a:t>
            </a:r>
            <a:r>
              <a:rPr lang="en-US" sz="3200" dirty="0" smtClean="0"/>
              <a:t>– interaction between charged particles. (</a:t>
            </a:r>
            <a:r>
              <a:rPr lang="en-US" sz="3200" dirty="0" smtClean="0"/>
              <a:t>F    )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19458" name="Picture 2" descr="http://t1.gstatic.com/images?q=tbn:ANd9GcT6BPUXT14g-Gw0AA4zIBnikjCw9y6NCmg55AI0ZgecoUJpangN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733800"/>
            <a:ext cx="169545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are </a:t>
            </a:r>
            <a:r>
              <a:rPr lang="en-US" dirty="0" smtClean="0"/>
              <a:t>____________!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8674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Forces have direction.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Two forces pushing or pulling in the </a:t>
            </a:r>
            <a:r>
              <a:rPr lang="en-US" dirty="0" smtClean="0">
                <a:solidFill>
                  <a:srgbClr val="FF0000"/>
                </a:solidFill>
              </a:rPr>
              <a:t>_________</a:t>
            </a:r>
            <a:r>
              <a:rPr lang="en-US" dirty="0" smtClean="0"/>
              <a:t> </a:t>
            </a:r>
            <a:r>
              <a:rPr lang="en-US" dirty="0" smtClean="0"/>
              <a:t>direction will </a:t>
            </a:r>
            <a:r>
              <a:rPr lang="en-US" dirty="0" smtClean="0">
                <a:solidFill>
                  <a:srgbClr val="00B050"/>
                </a:solidFill>
              </a:rPr>
              <a:t>_________</a:t>
            </a:r>
            <a:r>
              <a:rPr lang="en-US" dirty="0" smtClean="0"/>
              <a:t> </a:t>
            </a:r>
            <a:r>
              <a:rPr lang="en-US" dirty="0" smtClean="0"/>
              <a:t>together.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Two forces pushing or pulling in </a:t>
            </a:r>
            <a:r>
              <a:rPr lang="en-US" dirty="0" smtClean="0">
                <a:solidFill>
                  <a:srgbClr val="FF0000"/>
                </a:solidFill>
              </a:rPr>
              <a:t>___________</a:t>
            </a:r>
            <a:r>
              <a:rPr lang="en-US" dirty="0" smtClean="0"/>
              <a:t> </a:t>
            </a:r>
            <a:r>
              <a:rPr lang="en-US" dirty="0" smtClean="0"/>
              <a:t>directions will </a:t>
            </a:r>
            <a:r>
              <a:rPr lang="en-US" dirty="0" smtClean="0">
                <a:solidFill>
                  <a:srgbClr val="00B050"/>
                </a:solidFill>
              </a:rPr>
              <a:t>_____________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815" y="4724400"/>
            <a:ext cx="300418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15525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 Diagrams: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all the forces acting on a body.</a:t>
            </a:r>
            <a:endParaRPr lang="en-US" dirty="0"/>
          </a:p>
        </p:txBody>
      </p:sp>
      <p:sp>
        <p:nvSpPr>
          <p:cNvPr id="1026" name="AutoShape 2" descr="data:image/jpg;base64,/9j/4AAQSkZJRgABAQAAAQABAAD/2wCEAAkGBhQGEQ8IBxQRDxURFRYPFhcYGRgVEBgVHxwVIBkaFhQjHigqFyUjJR4YIjAhKikpLiw4FyoxQTE2NTIrOCkBCQoKBQUFDQUFDSkYEhgpKSkpKSkpKSkpKSkpKSkpKSkpKSkpKSkpKSkpKSkpKSkpKSkpKSkpKSkpKSkpKSkpKf/AABEIAJMAngMBIgACEQEDEQH/xAAbAAEAAgMBAQAAAAAAAAAAAAAABQcDBAYBAv/EAEEQAAEDAwEEBAkJBwUAAAAAAAEAAgMEBRESBhMhMQcXQbMUIjU2VHF1kdEyQlFSc4GTlMEVFiM0VXSyJWFiodL/xAAUAQEAAAAAAAAAAAAAAAAAAAAA/8QAFBEBAAAAAAAAAAAAAAAAAAAAAP/aAAwDAQACEQMRAD8AvFERAREQEREBERAXhOOJXqIKym6eqKGv/ZIBMAOg1QcDHr/2Zjiz/nn7scTZccgmAkjIcHAEEcQQeRB7VXtX51U/ss99KrEQEREBERAREQEREBERAREQEREBERAREQV5V+dVP7LPfSqw8qvKvzqp/ZZ76VSdVsya+9Nu1TGHRRUkTWucyJ43zZpjgFwLmEBzXZbjkOKDsEVWDpTqWh7ZWUzcvjAkw8RQxuq56dz5gZPHAEYdnVGMvx652ybV1d+qaSmY2CnY+hguEweyR82p8j2ljPHaGjDeZBxnkUHbIqtt/SfVSVFPFVMpnRzTRwENbI2QCSpqqcHWZHA6d0H/ACeOrTw5q0QcoPUREBERAREQEREBERAREQEREFeVfnVT+yz30qsNV5V+dVP7LPfSqw0HmF6iIGEREBERAREQEREBEVd022s9qpLltFdBNUMp5p4Y427hsRDZnsbxDdbcYaHFxPysgFBYiLnKPbJs8z7U+GczwxtmmbG0viZqaXNbvSG5J5AYBzn6CV8Wnb2C5+CRMD3SVUQqMRskkYyMuLGue7SC1pcCMkDGMnA4oOmWtcrgy0wzV9VkMhjfM/AydLWlzsDt4AqP2U2i/eeF9YYnwaZpYNLiCToeW5z93EdhBHHGTj278mXP+zqe6kQcv19Wv68/4Tk6+rX9ef8ACcpzowGbRbfsGfquowgo2fpVoZL7FtA10u4ZQmlJ3Z17zePdjT9GCOK67r6tf15/wnKxMJhBXfX1a/rz/hOVgUtSKxjKiHOmRrXjPA4IBHBcZ00D/Ra/1Rd9Cuo2f/lKT7GL/BqCQRYqvJjk0ZzpdjHPODyVbUN/l6PrZR1dfE6pnqGbx7HOljlaI4HSP1h7pCXDS7JAYPG5DCCzkXEwdJG+rXWoQYbhoa/eeOXGl8I8aPRhoxluQ48ccMct3YbbY7YCbeQiB0QgfgP3jC2aJkrfGLWkEB2CMY4cCUHUoiIChtq9q4Njqd9zujsNHitaPlvfxw1g7Sf+sZ5KZUBttsbFtxSuttcS051xvHymSYIDsfO5kEdoJ5cwGG2dIdDXQw1VRV0ULpI2SOYaiLLHFoJackcicchy5LWul3tF4p5bVVVVAIpsl7WVEMeSXBxOWvHEniT2rBa+iW308EENdSU8kjY2NkcA7DnhoDnc+05P3ra6q7X6FT+4/FB7TX610k9TcoayiElSIxIfCYiCIw4Mw3XhuATy5qNoxZaB1NLS1dKw0zBCzFY0Zja4va2TEn8QBxLgDnmpHqrtfoVP7j8U6q7X6FT+4/FB92vaK2Wdr4qKto2tfI+Yt8JiIDnnLtOX+KCcnHLLitLbTbGhqrdcYKeso3ufS1DGtbPE5znGN4Aa0OySTwwtrqrtfoVP7j8VEbYdG1uoLfcKqlpIGPjpp5GOAOWubG8tI49hAQTXRf5Itv2Df1XULl+i/wAkW37Bv6rqEBERBxHTT5Fr/VF30K3rHtpQw01NHJW0TS2GNpBniBBDW5BGrgtHpp8i1/qi76FeWXoxtlRT000tHAXOijcTg5JLWknmgnP35t/p1D+Yh/8AS167ai13Nu5r6q2zNyHaXywPbkcjguKwdVdr9Cp/cfinVXa/Qqf3H4oPIbxZ6eWWuhntjZJmiN7xNBrcwNDQ3OrgMADA4cFlte0VqssYpLZU22Bg+ayaBozgDJw7ieA4nicLH1V2v0Kn9x+KdVdr9Cp/cfig+Nouk+isdO+vgqKaqLDGN3HPE6Utc9jXFrQ46i0Eux26eY5jo7VdYr3DHcLa9ssco1NcORH6EHII5gghcZtH0N0N0p30lrghpZHOjxKAS5rQ9hfpGeJLQ4D1rr7FZItnKeK121uiOIaWjOTxJJJPaSSSfWg30REBERAREQFBbd+TLn/Z1PdSKdUNtpA6qt1xgp2ue59LUMa1oLnOcY3gBrRxJJ4YQaHRf5Itv2Df1XUKptkNvptnaKltVRabw90EYjLm07tJI7RlTHWxJ/R7z+XKCwUVbHpp0yigNsuolLd6I91/GLMkahHnOMgjOMcFsdbEn9HvP5coNrpp8i1/qi76FdPs/wDylJ9jF/g1Vdt7tpPtbb6mz0tqu8b5gwBzqd+gaZGOOcAn5qtOxRmKmpo5AWkQxggjBBDW5BHYg3kREBERAREQEREBERAREQEREDCYREFd1fnVT+yz30qsTCryr86qf2We+lVhoGEREBERAREQEREBERAREQEREBERAREQV5V+dVP7LPfSqTptq5pblcLfUGGKloWxSPeWHOl0Ws65jMAzByfkEYac45qMq/Oqn9lnvpV2FVs7BVNrGujaDWs3U7h4r5G6CwZcPoaSAexBHdYdDoZPvjh83grRupt4ZtLXaBHo1E4c3s45WSo28oqUzMnna0wAGQFsmW5MYx8niQZIw5oyW6xkBReynR7+yN3U3KV0ksdVNWt06dAL4Ww6XHQ3XhozkNZxPLHPcb0d03hVTdZDK81LZY5GOLHRlsrY2vGdGvGGNw0uLW5OAAUE5brvFdt8KF4k3Mrqd+ARpkaGlzeI44yOIyOK3FHbPWKPZmmhtVvyI4W6RnGo8SSXYAGSSScAc1IoCIiAiIgIiICIiAiIgIiICIvDw5IK9q/Oqn9lnvpVYapGr25eNpIpjRVW9ZTfs/cDQZC8ve/WHZ06MOzqzjAzyV2RuLgHPGkkAkc8H6M9qD6REQEREBERAREQEREBERAREQEREBERBhNKwyeEljNenRrwNenOdOrnjPHCzIiAiIgIiICIiAiIg//Z"/>
          <p:cNvSpPr>
            <a:spLocks noChangeAspect="1" noChangeArrowheads="1"/>
          </p:cNvSpPr>
          <p:nvPr/>
        </p:nvSpPr>
        <p:spPr bwMode="auto">
          <a:xfrm>
            <a:off x="120650" y="-682625"/>
            <a:ext cx="150495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CEAAkGBhQGEQ8IBxQRDxURFRYPFhcYGRgVEBgVHxwVIBkaFhQjHigqFyUjJR4YIjAhKikpLiw4FyoxQTE2NTIrOCkBCQoKBQUFDQUFDSkYEhgpKSkpKSkpKSkpKSkpKSkpKSkpKSkpKSkpKSkpKSkpKSkpKSkpKSkpKSkpKSkpKSkpKf/AABEIAJMAngMBIgACEQEDEQH/xAAbAAEAAgMBAQAAAAAAAAAAAAAABQcDBAYBAv/EAEEQAAEDAwEEBAkJBwUAAAAAAAEAAgMEBRESBhMhMQcXQbMUIjU2VHF1kdEyQlFSc4GTlMEVFiM0VXSyJWFiodL/xAAUAQEAAAAAAAAAAAAAAAAAAAAA/8QAFBEBAAAAAAAAAAAAAAAAAAAAAP/aAAwDAQACEQMRAD8AvFERAREQEREBERAXhOOJXqIKym6eqKGv/ZIBMAOg1QcDHr/2Zjiz/nn7scTZccgmAkjIcHAEEcQQeRB7VXtX51U/ss99KrEQEREBERAREQEREBERAREQEREBERAREQV5V+dVP7LPfSqw8qvKvzqp/ZZ76VSdVsya+9Nu1TGHRRUkTWucyJ43zZpjgFwLmEBzXZbjkOKDsEVWDpTqWh7ZWUzcvjAkw8RQxuq56dz5gZPHAEYdnVGMvx652ybV1d+qaSmY2CnY+hguEweyR82p8j2ljPHaGjDeZBxnkUHbIqtt/SfVSVFPFVMpnRzTRwENbI2QCSpqqcHWZHA6d0H/ACeOrTw5q0QcoPUREBERAREQEREBERAREQEREFeVfnVT+yz30qsNV5V+dVP7LPfSqw0HmF6iIGEREBERAREQEREBEVd022s9qpLltFdBNUMp5p4Y427hsRDZnsbxDdbcYaHFxPysgFBYiLnKPbJs8z7U+GczwxtmmbG0viZqaXNbvSG5J5AYBzn6CV8Wnb2C5+CRMD3SVUQqMRskkYyMuLGue7SC1pcCMkDGMnA4oOmWtcrgy0wzV9VkMhjfM/AydLWlzsDt4AqP2U2i/eeF9YYnwaZpYNLiCToeW5z93EdhBHHGTj278mXP+zqe6kQcv19Wv68/4Tk6+rX9ef8ACcpzowGbRbfsGfquowgo2fpVoZL7FtA10u4ZQmlJ3Z17zePdjT9GCOK67r6tf15/wnKxMJhBXfX1a/rz/hOVgUtSKxjKiHOmRrXjPA4IBHBcZ00D/Ra/1Rd9Cuo2f/lKT7GL/BqCQRYqvJjk0ZzpdjHPODyVbUN/l6PrZR1dfE6pnqGbx7HOljlaI4HSP1h7pCXDS7JAYPG5DCCzkXEwdJG+rXWoQYbhoa/eeOXGl8I8aPRhoxluQ48ccMct3YbbY7YCbeQiB0QgfgP3jC2aJkrfGLWkEB2CMY4cCUHUoiIChtq9q4Njqd9zujsNHitaPlvfxw1g7Sf+sZ5KZUBttsbFtxSuttcS051xvHymSYIDsfO5kEdoJ5cwGG2dIdDXQw1VRV0ULpI2SOYaiLLHFoJackcicchy5LWul3tF4p5bVVVVAIpsl7WVEMeSXBxOWvHEniT2rBa+iW308EENdSU8kjY2NkcA7DnhoDnc+05P3ra6q7X6FT+4/FB7TX610k9TcoayiElSIxIfCYiCIw4Mw3XhuATy5qNoxZaB1NLS1dKw0zBCzFY0Zja4va2TEn8QBxLgDnmpHqrtfoVP7j8U6q7X6FT+4/FB92vaK2Wdr4qKto2tfI+Yt8JiIDnnLtOX+KCcnHLLitLbTbGhqrdcYKeso3ufS1DGtbPE5znGN4Aa0OySTwwtrqrtfoVP7j8VEbYdG1uoLfcKqlpIGPjpp5GOAOWubG8tI49hAQTXRf5Itv2Df1XULl+i/wAkW37Bv6rqEBERBxHTT5Fr/VF30K3rHtpQw01NHJW0TS2GNpBniBBDW5BGrgtHpp8i1/qi76FeWXoxtlRT000tHAXOijcTg5JLWknmgnP35t/p1D+Yh/8AS167ai13Nu5r6q2zNyHaXywPbkcjguKwdVdr9Cp/cfinVXa/Qqf3H4oPIbxZ6eWWuhntjZJmiN7xNBrcwNDQ3OrgMADA4cFlte0VqssYpLZU22Bg+ayaBozgDJw7ieA4nicLH1V2v0Kn9x+KdVdr9Cp/cfig+Nouk+isdO+vgqKaqLDGN3HPE6Utc9jXFrQ46i0Eux26eY5jo7VdYr3DHcLa9ssco1NcORH6EHII5gghcZtH0N0N0p30lrghpZHOjxKAS5rQ9hfpGeJLQ4D1rr7FZItnKeK121uiOIaWjOTxJJJPaSSSfWg30REBERAREQFBbd+TLn/Z1PdSKdUNtpA6qt1xgp2ue59LUMa1oLnOcY3gBrRxJJ4YQaHRf5Itv2Df1XUKptkNvptnaKltVRabw90EYjLm07tJI7RlTHWxJ/R7z+XKCwUVbHpp0yigNsuolLd6I91/GLMkahHnOMgjOMcFsdbEn9HvP5coNrpp8i1/qi76FdPs/wDylJ9jF/g1Vdt7tpPtbb6mz0tqu8b5gwBzqd+gaZGOOcAn5qtOxRmKmpo5AWkQxggjBBDW5BHYg3kREBERAREQEREBERAREQEREDCYREFd1fnVT+yz30qsTCryr86qf2We+lVhoGEREBERAREQEREBERAREQEREBERAREQV5V+dVP7LPfSqTptq5pblcLfUGGKloWxSPeWHOl0Ws65jMAzByfkEYac45qMq/Oqn9lnvpV2FVs7BVNrGujaDWs3U7h4r5G6CwZcPoaSAexBHdYdDoZPvjh83grRupt4ZtLXaBHo1E4c3s45WSo28oqUzMnna0wAGQFsmW5MYx8niQZIw5oyW6xkBReynR7+yN3U3KV0ksdVNWt06dAL4Ww6XHQ3XhozkNZxPLHPcb0d03hVTdZDK81LZY5GOLHRlsrY2vGdGvGGNw0uLW5OAAUE5brvFdt8KF4k3Mrqd+ARpkaGlzeI44yOIyOK3FHbPWKPZmmhtVvyI4W6RnGo8SSXYAGSSScAc1IoCIiAiIgIiICIiAiIgIiICIvDw5IK9q/Oqn9lnvpVYapGr25eNpIpjRVW9ZTfs/cDQZC8ve/WHZ06MOzqzjAzyV2RuLgHPGkkAkc8H6M9qD6REQEREBERAREQEREBERAREQEREBERBhNKwyeEljNenRrwNenOdOrnjPHCzIiAiIgIiICIiAiIg//Z"/>
          <p:cNvSpPr>
            <a:spLocks noChangeAspect="1" noChangeArrowheads="1"/>
          </p:cNvSpPr>
          <p:nvPr/>
        </p:nvSpPr>
        <p:spPr bwMode="auto">
          <a:xfrm>
            <a:off x="120650" y="-682625"/>
            <a:ext cx="150495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2.gstatic.com/images?q=tbn:ANd9GcRLjwsJLdoneMlCOVfINkQy7E81jPalv5Gly2u-ZmzeK3Lh6d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95600"/>
            <a:ext cx="3488460" cy="2514600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TN1tnOBqXJbgNUR1wfrHmZotE77XXd3_wIJoC0CZaA36W8_-M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956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Problems:</a:t>
            </a:r>
            <a:endParaRPr lang="en-US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803" b="2280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95944"/>
            <a:ext cx="3733800" cy="34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Static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199" y="2057400"/>
            <a:ext cx="318522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57400"/>
            <a:ext cx="3200400" cy="32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#3.  Static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399" y="2133600"/>
            <a:ext cx="3278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599" y="2133600"/>
            <a:ext cx="34030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317</Words>
  <Application>Microsoft Macintosh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MECHANICAL EQUILIBRIUM</vt:lpstr>
      <vt:lpstr>CONTACT FORCES</vt:lpstr>
      <vt:lpstr>CONTACT Forces</vt:lpstr>
      <vt:lpstr>AT A DISTANCE FORCES</vt:lpstr>
      <vt:lpstr>Forces are ____________!</vt:lpstr>
      <vt:lpstr>Free Body Diagrams:</vt:lpstr>
      <vt:lpstr>Practice Problems:</vt:lpstr>
      <vt:lpstr>2.  Static</vt:lpstr>
      <vt:lpstr>#3.  Static</vt:lpstr>
      <vt:lpstr>#4.  Static</vt:lpstr>
      <vt:lpstr>#5.  Dynamic  ( falling at constant terminal velocity)</vt:lpstr>
      <vt:lpstr>EQUILIBRIUM RULE:</vt:lpstr>
      <vt:lpstr>Two types of Mechanical Equilibrium</vt:lpstr>
      <vt:lpstr>PARALLELOGRAM RULE</vt:lpstr>
      <vt:lpstr>PowerPoint Presentation</vt:lpstr>
      <vt:lpstr>Falling with no air friction?</vt:lpstr>
      <vt:lpstr>Slowing down because of friction?</vt:lpstr>
      <vt:lpstr>Sliding at constant speed without friction?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EQUILIBRIUM</dc:title>
  <dc:creator>Neugebauers</dc:creator>
  <cp:lastModifiedBy>Tricia Neugebauer</cp:lastModifiedBy>
  <cp:revision>48</cp:revision>
  <dcterms:created xsi:type="dcterms:W3CDTF">2011-09-04T20:18:13Z</dcterms:created>
  <dcterms:modified xsi:type="dcterms:W3CDTF">2014-09-15T19:35:12Z</dcterms:modified>
</cp:coreProperties>
</file>